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C116C4-2B16-4DFD-942D-005CB7BF3F9B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52624D-A917-4FEA-9CB4-7FF7FD408C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diJtDRJQE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sdiJtDRJQEc?version=3&amp;hl=en_US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8077200" cy="1673352"/>
          </a:xfrm>
        </p:spPr>
        <p:txBody>
          <a:bodyPr/>
          <a:lstStyle/>
          <a:p>
            <a:r>
              <a:rPr lang="en-US" dirty="0" smtClean="0"/>
              <a:t>Exchange with the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9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exchange of materials between a cell and its environment takes place at the cell’s membrane.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2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/>
          <a:lstStyle/>
          <a:p>
            <a:r>
              <a:rPr lang="en-US" dirty="0" smtClean="0"/>
              <a:t>Particles naturally travel from areas where they are crowded to areas where they are less crowded</a:t>
            </a:r>
          </a:p>
          <a:p>
            <a:pPr lvl="1"/>
            <a:r>
              <a:rPr lang="en-US" dirty="0" smtClean="0"/>
              <a:t>High concentration </a:t>
            </a:r>
            <a:r>
              <a:rPr lang="en-US" dirty="0" smtClean="0">
                <a:sym typeface="Wingdings" pitchFamily="2" charset="2"/>
              </a:rPr>
              <a:t> low concentration</a:t>
            </a:r>
          </a:p>
        </p:txBody>
      </p:sp>
    </p:spTree>
    <p:extLst>
      <p:ext uri="{BB962C8B-B14F-4D97-AF65-F5344CB8AC3E}">
        <p14:creationId xmlns:p14="http://schemas.microsoft.com/office/powerpoint/2010/main" val="63625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ym typeface="Wingdings" pitchFamily="2" charset="2"/>
              </a:rPr>
              <a:t>Diffusion: movement of particles from an area of high concentration to low </a:t>
            </a:r>
            <a:r>
              <a:rPr lang="en-US" b="1" dirty="0" smtClean="0">
                <a:sym typeface="Wingdings" pitchFamily="2" charset="2"/>
              </a:rPr>
              <a:t>concentration</a:t>
            </a:r>
            <a:r>
              <a:rPr lang="en-US" b="1" dirty="0">
                <a:sym typeface="Wingdings" pitchFamily="2" charset="2"/>
              </a:rPr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occur across cell membranes or outside of cells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Cells do not need to use any energy for diffusion to occur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4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61" y="2333932"/>
            <a:ext cx="4325461" cy="289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835" y="2502801"/>
            <a:ext cx="426720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49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and living organisms are surrounded by and filled with fluids that are made mostly of water</a:t>
            </a:r>
          </a:p>
          <a:p>
            <a:r>
              <a:rPr lang="en-US" b="1" dirty="0" smtClean="0"/>
              <a:t>Osmosis: diffusion of water ACROSS the CELL MEMBRANE</a:t>
            </a:r>
          </a:p>
        </p:txBody>
      </p:sp>
    </p:spTree>
    <p:extLst>
      <p:ext uri="{BB962C8B-B14F-4D97-AF65-F5344CB8AC3E}">
        <p14:creationId xmlns:p14="http://schemas.microsoft.com/office/powerpoint/2010/main" val="415834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www.youtube.com/watch?v=sdiJtDRJQEc</a:t>
            </a: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  <a:p>
            <a:pPr marL="118872" indent="0">
              <a:buNone/>
            </a:pPr>
            <a:endParaRPr lang="en-US" sz="2400" dirty="0"/>
          </a:p>
        </p:txBody>
      </p:sp>
      <p:pic>
        <p:nvPicPr>
          <p:cNvPr id="6" name="sdiJtDRJQEc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76400" y="2308123"/>
            <a:ext cx="5943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and 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constantly exchange materials, such as water, salts and sugars, through the process of osmosis </a:t>
            </a:r>
          </a:p>
          <a:p>
            <a:pPr lvl="1"/>
            <a:r>
              <a:rPr lang="en-US" dirty="0" smtClean="0"/>
              <a:t>Ex: red blood cells in plasma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948" y="4037678"/>
            <a:ext cx="4762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362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142</Words>
  <Application>Microsoft Office PowerPoint</Application>
  <PresentationFormat>On-screen Show (4:3)</PresentationFormat>
  <Paragraphs>18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Exchange with the Environment</vt:lpstr>
      <vt:lpstr>The Cell Membrane</vt:lpstr>
      <vt:lpstr>Diffusion</vt:lpstr>
      <vt:lpstr>Diffusion</vt:lpstr>
      <vt:lpstr>PowerPoint Presentation</vt:lpstr>
      <vt:lpstr>Osmosis</vt:lpstr>
      <vt:lpstr>Osmosis</vt:lpstr>
      <vt:lpstr>Cells and Osmosis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with the Environment</dc:title>
  <dc:creator>Sneha Tharayil</dc:creator>
  <cp:lastModifiedBy>Sneha Tharayil</cp:lastModifiedBy>
  <cp:revision>10</cp:revision>
  <dcterms:created xsi:type="dcterms:W3CDTF">2012-10-24T07:03:32Z</dcterms:created>
  <dcterms:modified xsi:type="dcterms:W3CDTF">2012-10-24T07:58:32Z</dcterms:modified>
</cp:coreProperties>
</file>