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714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8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76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3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065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637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167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33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6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89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9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2000"/>
                    </a14:imgEffect>
                  </a14:imgLayer>
                </a14:imgProps>
              </a:ext>
            </a:extLst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6FE5E-EFA2-40F8-A70B-B4E7675D53B4}" type="datetimeFigureOut">
              <a:rPr lang="en-US" smtClean="0"/>
              <a:t>10/4/2012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8F76-4CA9-430B-962F-30F26D8A8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859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iJg6OC56Jpw" TargetMode="External"/><Relationship Id="rId2" Type="http://schemas.openxmlformats.org/officeDocument/2006/relationships/hyperlink" Target="http://mars.jpl.nasa.gov/msl/mission/overview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watch?v=P4boyXQuUIw&amp;feature=relmfu" TargetMode="External"/><Relationship Id="rId4" Type="http://schemas.openxmlformats.org/officeDocument/2006/relationships/hyperlink" Target="http://www.youtube.com/watch?v=Ki_Af_o9Q9s&amp;feature=relmf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Jg6OC56Jp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AcJpZBN71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P4boyXQuUIw&amp;feature=relmfu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Curious about Curiosity?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Mars…the new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f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rontier in space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e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xploration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7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Went to an MSL landing event at the Pasadena Civic Center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Event was hosted by Bill Nye (“The Science Guy”)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0"/>
            <a:ext cx="2162175" cy="2857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42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Sources and 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2"/>
              </a:rPr>
              <a:t>http://mars.jpl.nasa.gov/msl/mission/overview/</a:t>
            </a:r>
            <a:endParaRPr lang="en-US" dirty="0" smtClean="0">
              <a:solidFill>
                <a:schemeClr val="bg2">
                  <a:lumMod val="10000"/>
                </a:schemeClr>
              </a:solidFill>
              <a:hlinkClick r:id="rId3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3"/>
              </a:rPr>
              <a:t>http://www.youtube.com/watch?v=iJg6OC56Jpw</a:t>
            </a:r>
            <a:endParaRPr lang="en-US" dirty="0" smtClean="0">
              <a:solidFill>
                <a:schemeClr val="bg2">
                  <a:lumMod val="10000"/>
                </a:schemeClr>
              </a:solidFill>
              <a:hlinkClick r:id="rId4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4"/>
              </a:rPr>
              <a:t>http://www.youtube.com/watch?v=Ki_Af_o9Q9s&amp;feature=relmfu</a:t>
            </a:r>
            <a:endParaRPr lang="en-US" dirty="0" smtClean="0">
              <a:solidFill>
                <a:schemeClr val="bg2">
                  <a:lumMod val="10000"/>
                </a:schemeClr>
              </a:solidFill>
              <a:hlinkClick r:id="rId5"/>
            </a:endParaRP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hlinkClick r:id="rId5"/>
              </a:rPr>
              <a:t>http://www.youtube.com/watch?v=P4boyXQuUIw&amp;feature=relmfu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46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Mars Science Laboratory (MSL) aka “Curiosity”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Purpose:</a:t>
            </a:r>
          </a:p>
          <a:p>
            <a:pPr lvl="1"/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To discover the “habitability” of Mars, either in the past or the present</a:t>
            </a:r>
          </a:p>
          <a:p>
            <a:pPr lvl="2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i.e. Assessing whether Mars did or ever could support small life, such as microbes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How will it do it?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It carries the biggest, most advanced suite of instruments for scientific studies ever sent to the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artian surface.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ill analyze samples scooped from the soil and drilled from rocks</a:t>
            </a:r>
            <a:endParaRPr lang="en-US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7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Mars Science Laboratory (MSL) aka “Curiosity”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Why study the rocks and soil?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record of the planet's climate and geology is essentially "written in the rocks and soil" –</a:t>
            </a:r>
          </a:p>
          <a:p>
            <a:pPr lvl="2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formation, structure, and chemical composition.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The rover's onboard laboratory will study rocks, soils, and the local geologic setting in order to detect chemical building blocks of life (e.g., forms of carbon) </a:t>
            </a:r>
          </a:p>
          <a:p>
            <a:pPr lvl="1"/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9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MSL aka Curiosity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most technologically advanced rover to explore Mars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Entry, descent and landing (EDL) sequence:</a:t>
            </a:r>
          </a:p>
          <a:p>
            <a:pPr lvl="2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1. Heat Shield</a:t>
            </a:r>
          </a:p>
          <a:p>
            <a:pPr lvl="2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2. Parachute</a:t>
            </a:r>
          </a:p>
          <a:p>
            <a:pPr lvl="2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3. Powered descent (with rockets)</a:t>
            </a:r>
          </a:p>
          <a:p>
            <a:pPr lvl="2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4. </a:t>
            </a:r>
            <a:r>
              <a:rPr lang="en-US" dirty="0" err="1" smtClean="0">
                <a:solidFill>
                  <a:schemeClr val="bg2">
                    <a:lumMod val="10000"/>
                  </a:schemeClr>
                </a:solidFill>
              </a:rPr>
              <a:t>Skycrane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4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Curiosity’s EDL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Curiosity's Landing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Minutes of Terror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MSL's 7 Minutes of Terror Explained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3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Curiosity Will Explore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Curiosity Exploring Mars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41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Interesting Tidbits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Curiosity was designed and built at NASA’s Jet Propulsion Laboratory in Pasadena, CA</a:t>
            </a:r>
          </a:p>
          <a:p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L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aunched from Earth on</a:t>
            </a:r>
            <a:r>
              <a:rPr lang="nn-NO" sz="2800" dirty="0">
                <a:solidFill>
                  <a:schemeClr val="bg2">
                    <a:lumMod val="10000"/>
                  </a:schemeClr>
                </a:solidFill>
              </a:rPr>
              <a:t>7:02 a.m. PST, Nov. 26, </a:t>
            </a:r>
            <a:r>
              <a:rPr lang="nn-NO" sz="2800" dirty="0" smtClean="0">
                <a:solidFill>
                  <a:schemeClr val="bg2">
                    <a:lumMod val="10000"/>
                  </a:schemeClr>
                </a:solidFill>
              </a:rPr>
              <a:t>2011 from Cape Canaveral Air Force Station in Florida</a:t>
            </a:r>
          </a:p>
          <a:p>
            <a:r>
              <a:rPr lang="nn-NO" sz="2800" dirty="0" smtClean="0">
                <a:solidFill>
                  <a:schemeClr val="bg2">
                    <a:lumMod val="10000"/>
                  </a:schemeClr>
                </a:solidFill>
              </a:rPr>
              <a:t>Landed safely and as planned on Aug. 5th, 2012 at 10:32pm 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PST (technically Aug. 6</a:t>
            </a:r>
            <a:r>
              <a:rPr lang="en-US" sz="2800" baseline="30000" dirty="0" smtClean="0">
                <a:solidFill>
                  <a:schemeClr val="bg2">
                    <a:lumMod val="10000"/>
                  </a:schemeClr>
                </a:solidFill>
              </a:rPr>
              <a:t>th,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>
                    <a:lumMod val="10000"/>
                  </a:schemeClr>
                </a:solidFill>
              </a:rPr>
              <a:t>U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niversally)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The holes in its wheels spell out “JPL” in Morse Code when making tracks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It’s power supply is a radioisotope generator of plutonium (i.e. it is nuclear powered) 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72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You are living through one of the greatest eras extraterrestrial exploration, specifically Martian exploration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It is likely that sometime during your lifetime, there may be a Mars sample return mission, and possibly even human flight to Mars</a:t>
            </a:r>
          </a:p>
          <a:p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Most importantly, </a:t>
            </a:r>
            <a:r>
              <a:rPr lang="en-US" sz="2800" b="1" dirty="0" smtClean="0">
                <a:solidFill>
                  <a:schemeClr val="bg2">
                    <a:lumMod val="10000"/>
                  </a:schemeClr>
                </a:solidFill>
              </a:rPr>
              <a:t>YOU</a:t>
            </a:r>
            <a:r>
              <a:rPr lang="en-US" sz="2800" dirty="0" smtClean="0">
                <a:solidFill>
                  <a:schemeClr val="bg2">
                    <a:lumMod val="10000"/>
                  </a:schemeClr>
                </a:solidFill>
              </a:rPr>
              <a:t> could be among the future engineers and scientists who would be involved in missions like that!</a:t>
            </a:r>
            <a:endParaRPr lang="en-US" sz="28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6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429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Curious about Curiosity?</vt:lpstr>
      <vt:lpstr>Mars Science Laboratory (MSL) aka “Curiosity”</vt:lpstr>
      <vt:lpstr>Mars Science Laboratory (MSL) aka “Curiosity”</vt:lpstr>
      <vt:lpstr>MSL aka Curiosity</vt:lpstr>
      <vt:lpstr>Curiosity’s EDL</vt:lpstr>
      <vt:lpstr>7 Minutes of Terror</vt:lpstr>
      <vt:lpstr>How Curiosity Will Explore</vt:lpstr>
      <vt:lpstr>Interesting Tidbits</vt:lpstr>
      <vt:lpstr>Why Should You Care?</vt:lpstr>
      <vt:lpstr>My Experiences</vt:lpstr>
      <vt:lpstr>Sources and Links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Curious about Curiosity?</dc:title>
  <dc:creator>Sneha Tharayil</dc:creator>
  <cp:lastModifiedBy>Sneha Tharayil</cp:lastModifiedBy>
  <cp:revision>11</cp:revision>
  <dcterms:created xsi:type="dcterms:W3CDTF">2012-10-05T05:00:10Z</dcterms:created>
  <dcterms:modified xsi:type="dcterms:W3CDTF">2012-10-05T07:13:35Z</dcterms:modified>
</cp:coreProperties>
</file>