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77D6D8-1B36-42CB-A7C9-2656147FD98A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7F6C1B-C727-4BEB-854C-3F258C7148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Mixtures:</a:t>
            </a:r>
            <a:br>
              <a:rPr lang="en-US" dirty="0" smtClean="0"/>
            </a:br>
            <a:r>
              <a:rPr lang="en-US" dirty="0" smtClean="0"/>
              <a:t>Suspensions and Colloids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4, Sec.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4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00999" cy="4800600"/>
          </a:xfrm>
        </p:spPr>
        <p:txBody>
          <a:bodyPr/>
          <a:lstStyle/>
          <a:p>
            <a:r>
              <a:rPr lang="en-US" dirty="0" smtClean="0"/>
              <a:t>A mixture in which particles of a material are dispersed throughout a liquid or gas but are large enough that they settle out</a:t>
            </a:r>
          </a:p>
          <a:p>
            <a:pPr lvl="1"/>
            <a:r>
              <a:rPr lang="en-US" dirty="0" smtClean="0"/>
              <a:t>Ex: snow globes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2590800" cy="312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11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724400"/>
          </a:xfrm>
        </p:spPr>
        <p:txBody>
          <a:bodyPr/>
          <a:lstStyle/>
          <a:p>
            <a:r>
              <a:rPr lang="en-US" dirty="0" smtClean="0"/>
              <a:t>The particles in a suspension are insoluble and do not dissolve in the liquid or gas</a:t>
            </a:r>
          </a:p>
          <a:p>
            <a:r>
              <a:rPr lang="en-US" dirty="0" smtClean="0"/>
              <a:t>Suspensions are </a:t>
            </a:r>
            <a:r>
              <a:rPr lang="en-US" b="1" i="1" dirty="0" smtClean="0"/>
              <a:t>heterogeneous </a:t>
            </a:r>
            <a:r>
              <a:rPr lang="en-US" dirty="0" smtClean="0"/>
              <a:t>mixtures</a:t>
            </a:r>
            <a:endParaRPr lang="en-US" b="1" dirty="0" smtClean="0"/>
          </a:p>
          <a:p>
            <a:pPr lvl="1"/>
            <a:r>
              <a:rPr lang="en-US" b="1" i="1" dirty="0" smtClean="0"/>
              <a:t>Heterogeneous: </a:t>
            </a:r>
            <a:r>
              <a:rPr lang="en-US" dirty="0" smtClean="0"/>
              <a:t>different components are easily seen</a:t>
            </a:r>
          </a:p>
          <a:p>
            <a:pPr marL="301943" lvl="1" indent="0">
              <a:buNone/>
            </a:pPr>
            <a:endParaRPr lang="en-US" dirty="0"/>
          </a:p>
          <a:p>
            <a:pPr marL="301943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1" y="3540919"/>
            <a:ext cx="3663949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28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458199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Particles in a suspension are fairly large</a:t>
            </a:r>
          </a:p>
          <a:p>
            <a:r>
              <a:rPr lang="en-US" sz="2800" dirty="0" smtClean="0"/>
              <a:t>Suspensions scatter or block light</a:t>
            </a:r>
          </a:p>
          <a:p>
            <a:pPr lvl="1"/>
            <a:r>
              <a:rPr lang="en-US" sz="2400" dirty="0" smtClean="0"/>
              <a:t>Makes suspensions difficult to see through</a:t>
            </a:r>
          </a:p>
          <a:p>
            <a:r>
              <a:rPr lang="en-US" sz="2800" dirty="0" smtClean="0"/>
              <a:t>Particles are too heavy to remain mixed without being stirred or shaken </a:t>
            </a:r>
          </a:p>
          <a:p>
            <a:r>
              <a:rPr lang="en-US" sz="2800" dirty="0" smtClean="0"/>
              <a:t>If allowed to sit for a while, particles WILL settle out</a:t>
            </a:r>
          </a:p>
          <a:p>
            <a:r>
              <a:rPr lang="en-US" sz="2800" dirty="0" smtClean="0"/>
              <a:t>Suspensions can be separated using a filter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4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305799" cy="4495800"/>
          </a:xfrm>
        </p:spPr>
        <p:txBody>
          <a:bodyPr/>
          <a:lstStyle/>
          <a:p>
            <a:r>
              <a:rPr lang="en-US" dirty="0" smtClean="0"/>
              <a:t>Some mixtures have properties of both solutions and suspensions</a:t>
            </a:r>
          </a:p>
          <a:p>
            <a:r>
              <a:rPr lang="en-US" b="1" dirty="0" smtClean="0"/>
              <a:t>Colloids</a:t>
            </a:r>
          </a:p>
          <a:p>
            <a:pPr lvl="1"/>
            <a:r>
              <a:rPr lang="en-US" dirty="0" smtClean="0"/>
              <a:t>A mixture in which the particles are dispersed throughout but are not heavy enough to settle out</a:t>
            </a:r>
          </a:p>
          <a:p>
            <a:pPr lvl="1"/>
            <a:r>
              <a:rPr lang="en-US" dirty="0" smtClean="0"/>
              <a:t>Particles in colloids are relatively small and are fairly well mixed</a:t>
            </a:r>
          </a:p>
          <a:p>
            <a:pPr lvl="2"/>
            <a:r>
              <a:rPr lang="en-US" dirty="0" smtClean="0"/>
              <a:t>Ex: milk, mayonnaise, </a:t>
            </a:r>
            <a:r>
              <a:rPr lang="en-US" dirty="0" err="1"/>
              <a:t>J</a:t>
            </a:r>
            <a:r>
              <a:rPr lang="en-US" dirty="0" err="1" smtClean="0"/>
              <a:t>ello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Colloids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6" y="4800600"/>
            <a:ext cx="2875935" cy="191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006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61" y="4541274"/>
            <a:ext cx="1463290" cy="20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31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077199" cy="4419600"/>
          </a:xfrm>
        </p:spPr>
        <p:txBody>
          <a:bodyPr/>
          <a:lstStyle/>
          <a:p>
            <a:r>
              <a:rPr lang="en-US" dirty="0" smtClean="0"/>
              <a:t>Materials that compose these products do not separate between uses because their particles do not settle out</a:t>
            </a:r>
          </a:p>
          <a:p>
            <a:r>
              <a:rPr lang="en-US" dirty="0" smtClean="0"/>
              <a:t>Particles in colloids are still large enough to scatter light </a:t>
            </a:r>
          </a:p>
          <a:p>
            <a:r>
              <a:rPr lang="en-US" dirty="0" smtClean="0"/>
              <a:t>Colloids cannot be separated using a filter</a:t>
            </a:r>
          </a:p>
          <a:p>
            <a:pPr lvl="1"/>
            <a:r>
              <a:rPr lang="en-US" dirty="0" smtClean="0"/>
              <a:t>The particles are small enough to pass through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Colloids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61" y="3868994"/>
            <a:ext cx="160080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23536"/>
            <a:ext cx="3429000" cy="228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5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29" y="1981200"/>
            <a:ext cx="481647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639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204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Mixtures: Suspensions and Colloids</vt:lpstr>
      <vt:lpstr>Suspensions</vt:lpstr>
      <vt:lpstr>Suspensions</vt:lpstr>
      <vt:lpstr>Suspensions</vt:lpstr>
      <vt:lpstr>Colloids</vt:lpstr>
      <vt:lpstr>Colloids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Mixtures: Suspensions and Colloids</dc:title>
  <dc:creator>Sneha Tharayil</dc:creator>
  <cp:lastModifiedBy>Sneha Tharayil</cp:lastModifiedBy>
  <cp:revision>8</cp:revision>
  <dcterms:created xsi:type="dcterms:W3CDTF">2012-11-06T10:26:29Z</dcterms:created>
  <dcterms:modified xsi:type="dcterms:W3CDTF">2012-11-06T11:08:24Z</dcterms:modified>
</cp:coreProperties>
</file>