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3" r:id="rId6"/>
    <p:sldId id="261"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62F392-E280-470B-A118-732C77530545}" type="doc">
      <dgm:prSet loTypeId="urn:microsoft.com/office/officeart/2005/8/layout/process2" loCatId="process" qsTypeId="urn:microsoft.com/office/officeart/2005/8/quickstyle/simple1" qsCatId="simple" csTypeId="urn:microsoft.com/office/officeart/2005/8/colors/colorful4" csCatId="colorful" phldr="1"/>
      <dgm:spPr/>
    </dgm:pt>
    <dgm:pt modelId="{1E894934-9030-426E-8AFB-D560804C84A7}">
      <dgm:prSet phldrT="[Text]"/>
      <dgm:spPr/>
      <dgm:t>
        <a:bodyPr/>
        <a:lstStyle/>
        <a:p>
          <a:r>
            <a:rPr lang="en-US" dirty="0" smtClean="0"/>
            <a:t>Observation or Ask a Question</a:t>
          </a:r>
          <a:endParaRPr lang="en-US" dirty="0"/>
        </a:p>
      </dgm:t>
    </dgm:pt>
    <dgm:pt modelId="{A74B21B2-7821-4736-B6B2-7BDC283D7F79}" type="parTrans" cxnId="{4176C70A-7224-4E2E-A63C-F664D485E77A}">
      <dgm:prSet/>
      <dgm:spPr/>
      <dgm:t>
        <a:bodyPr/>
        <a:lstStyle/>
        <a:p>
          <a:endParaRPr lang="en-US"/>
        </a:p>
      </dgm:t>
    </dgm:pt>
    <dgm:pt modelId="{2B8E2172-2FEC-4E8D-B8C6-BC14BD96CEFE}" type="sibTrans" cxnId="{4176C70A-7224-4E2E-A63C-F664D485E77A}">
      <dgm:prSet/>
      <dgm:spPr/>
      <dgm:t>
        <a:bodyPr/>
        <a:lstStyle/>
        <a:p>
          <a:endParaRPr lang="en-US"/>
        </a:p>
      </dgm:t>
    </dgm:pt>
    <dgm:pt modelId="{705583A3-93B4-4D3B-A713-59B44F4EAA05}">
      <dgm:prSet phldrT="[Text]"/>
      <dgm:spPr/>
      <dgm:t>
        <a:bodyPr/>
        <a:lstStyle/>
        <a:p>
          <a:r>
            <a:rPr lang="en-US" dirty="0" smtClean="0"/>
            <a:t>Background Research</a:t>
          </a:r>
          <a:endParaRPr lang="en-US" dirty="0"/>
        </a:p>
      </dgm:t>
    </dgm:pt>
    <dgm:pt modelId="{5903EF3A-B9EF-4B24-9505-DA8296F98B2A}" type="parTrans" cxnId="{A618F42F-BCCB-4FBA-9155-877DDFC6C3A8}">
      <dgm:prSet/>
      <dgm:spPr/>
      <dgm:t>
        <a:bodyPr/>
        <a:lstStyle/>
        <a:p>
          <a:endParaRPr lang="en-US"/>
        </a:p>
      </dgm:t>
    </dgm:pt>
    <dgm:pt modelId="{1CAAEC03-D107-4E3D-8797-CF03BBB3B4F9}" type="sibTrans" cxnId="{A618F42F-BCCB-4FBA-9155-877DDFC6C3A8}">
      <dgm:prSet/>
      <dgm:spPr/>
      <dgm:t>
        <a:bodyPr/>
        <a:lstStyle/>
        <a:p>
          <a:endParaRPr lang="en-US"/>
        </a:p>
      </dgm:t>
    </dgm:pt>
    <dgm:pt modelId="{2C02C2E9-83C9-4F1E-949A-E983FE1F007D}">
      <dgm:prSet phldrT="[Text]"/>
      <dgm:spPr/>
      <dgm:t>
        <a:bodyPr/>
        <a:lstStyle/>
        <a:p>
          <a:r>
            <a:rPr lang="en-US" dirty="0" smtClean="0"/>
            <a:t>Hypothesis</a:t>
          </a:r>
          <a:endParaRPr lang="en-US" dirty="0"/>
        </a:p>
      </dgm:t>
    </dgm:pt>
    <dgm:pt modelId="{142F775D-5F20-4EBA-97B8-B0EC9946694B}" type="parTrans" cxnId="{461C988C-A1CB-4CFF-8D50-1DE0BB24913A}">
      <dgm:prSet/>
      <dgm:spPr/>
      <dgm:t>
        <a:bodyPr/>
        <a:lstStyle/>
        <a:p>
          <a:endParaRPr lang="en-US"/>
        </a:p>
      </dgm:t>
    </dgm:pt>
    <dgm:pt modelId="{17E58674-DBBE-450E-9B1C-A3549B65B456}" type="sibTrans" cxnId="{461C988C-A1CB-4CFF-8D50-1DE0BB24913A}">
      <dgm:prSet/>
      <dgm:spPr/>
      <dgm:t>
        <a:bodyPr/>
        <a:lstStyle/>
        <a:p>
          <a:endParaRPr lang="en-US"/>
        </a:p>
      </dgm:t>
    </dgm:pt>
    <dgm:pt modelId="{317361B6-CF3F-498A-A291-2840592D2313}">
      <dgm:prSet/>
      <dgm:spPr/>
      <dgm:t>
        <a:bodyPr/>
        <a:lstStyle/>
        <a:p>
          <a:r>
            <a:rPr lang="en-US" dirty="0" smtClean="0"/>
            <a:t>Test Hypothesis/Experimentation </a:t>
          </a:r>
          <a:endParaRPr lang="en-US" dirty="0"/>
        </a:p>
      </dgm:t>
    </dgm:pt>
    <dgm:pt modelId="{EE49A8A4-8B3A-4DA5-B28A-EE5B46AA8965}" type="parTrans" cxnId="{6FC5528C-561B-4DED-9657-1715C8A908E6}">
      <dgm:prSet/>
      <dgm:spPr/>
      <dgm:t>
        <a:bodyPr/>
        <a:lstStyle/>
        <a:p>
          <a:endParaRPr lang="en-US"/>
        </a:p>
      </dgm:t>
    </dgm:pt>
    <dgm:pt modelId="{101CE73F-B41C-4C31-8AF8-57DBC065E03E}" type="sibTrans" cxnId="{6FC5528C-561B-4DED-9657-1715C8A908E6}">
      <dgm:prSet/>
      <dgm:spPr/>
      <dgm:t>
        <a:bodyPr/>
        <a:lstStyle/>
        <a:p>
          <a:endParaRPr lang="en-US"/>
        </a:p>
      </dgm:t>
    </dgm:pt>
    <dgm:pt modelId="{02CD665E-6E04-4717-A64F-0BF6363D25C8}">
      <dgm:prSet/>
      <dgm:spPr/>
      <dgm:t>
        <a:bodyPr/>
        <a:lstStyle/>
        <a:p>
          <a:r>
            <a:rPr lang="en-US" dirty="0" smtClean="0"/>
            <a:t>Collect Data/Results</a:t>
          </a:r>
          <a:endParaRPr lang="en-US" dirty="0"/>
        </a:p>
      </dgm:t>
    </dgm:pt>
    <dgm:pt modelId="{787CAAD8-410A-4E03-8A79-B3BF5C3DAA18}" type="parTrans" cxnId="{7C3AA2D1-68A7-4CBC-8619-32A189111FE8}">
      <dgm:prSet/>
      <dgm:spPr/>
      <dgm:t>
        <a:bodyPr/>
        <a:lstStyle/>
        <a:p>
          <a:endParaRPr lang="en-US"/>
        </a:p>
      </dgm:t>
    </dgm:pt>
    <dgm:pt modelId="{990756F8-42E8-4F07-BCD3-CEA197AE8012}" type="sibTrans" cxnId="{7C3AA2D1-68A7-4CBC-8619-32A189111FE8}">
      <dgm:prSet/>
      <dgm:spPr/>
      <dgm:t>
        <a:bodyPr/>
        <a:lstStyle/>
        <a:p>
          <a:endParaRPr lang="en-US"/>
        </a:p>
      </dgm:t>
    </dgm:pt>
    <dgm:pt modelId="{73A09F07-88A5-4085-B255-38AC68201FBC}">
      <dgm:prSet/>
      <dgm:spPr/>
      <dgm:t>
        <a:bodyPr/>
        <a:lstStyle/>
        <a:p>
          <a:r>
            <a:rPr lang="en-US" dirty="0" smtClean="0"/>
            <a:t>Analyze Data</a:t>
          </a:r>
          <a:endParaRPr lang="en-US" dirty="0"/>
        </a:p>
      </dgm:t>
    </dgm:pt>
    <dgm:pt modelId="{6C6B5D69-CE84-47A8-8421-CC3D16A82B28}" type="parTrans" cxnId="{7CFF28F4-C16D-4020-B127-F3C174E27C6D}">
      <dgm:prSet/>
      <dgm:spPr/>
      <dgm:t>
        <a:bodyPr/>
        <a:lstStyle/>
        <a:p>
          <a:endParaRPr lang="en-US"/>
        </a:p>
      </dgm:t>
    </dgm:pt>
    <dgm:pt modelId="{97866913-9F64-40A2-AC5E-02773B5D6D9F}" type="sibTrans" cxnId="{7CFF28F4-C16D-4020-B127-F3C174E27C6D}">
      <dgm:prSet/>
      <dgm:spPr/>
      <dgm:t>
        <a:bodyPr/>
        <a:lstStyle/>
        <a:p>
          <a:endParaRPr lang="en-US"/>
        </a:p>
      </dgm:t>
    </dgm:pt>
    <dgm:pt modelId="{3F4A62A2-BBAE-4C3B-9195-D43D702D7E93}">
      <dgm:prSet/>
      <dgm:spPr/>
      <dgm:t>
        <a:bodyPr/>
        <a:lstStyle/>
        <a:p>
          <a:r>
            <a:rPr lang="en-US" dirty="0" smtClean="0"/>
            <a:t>Draw Conclusions</a:t>
          </a:r>
          <a:endParaRPr lang="en-US" dirty="0"/>
        </a:p>
      </dgm:t>
    </dgm:pt>
    <dgm:pt modelId="{C6B467B0-34FD-42DF-9169-45D54E178981}" type="parTrans" cxnId="{8244D160-3D39-41F0-955F-CCC739EEEC9B}">
      <dgm:prSet/>
      <dgm:spPr/>
      <dgm:t>
        <a:bodyPr/>
        <a:lstStyle/>
        <a:p>
          <a:endParaRPr lang="en-US"/>
        </a:p>
      </dgm:t>
    </dgm:pt>
    <dgm:pt modelId="{00576287-DD2F-4C90-B118-1E9B6BAAAB7D}" type="sibTrans" cxnId="{8244D160-3D39-41F0-955F-CCC739EEEC9B}">
      <dgm:prSet/>
      <dgm:spPr/>
      <dgm:t>
        <a:bodyPr/>
        <a:lstStyle/>
        <a:p>
          <a:endParaRPr lang="en-US"/>
        </a:p>
      </dgm:t>
    </dgm:pt>
    <dgm:pt modelId="{83027C75-3F36-4C67-8204-5A2F31E09DC3}">
      <dgm:prSet/>
      <dgm:spPr/>
      <dgm:t>
        <a:bodyPr/>
        <a:lstStyle/>
        <a:p>
          <a:r>
            <a:rPr lang="en-US" dirty="0" smtClean="0"/>
            <a:t>Communicate Your Results</a:t>
          </a:r>
          <a:endParaRPr lang="en-US" dirty="0"/>
        </a:p>
      </dgm:t>
    </dgm:pt>
    <dgm:pt modelId="{9D6BDE75-7A7F-4337-A511-F54F92F6CC90}" type="parTrans" cxnId="{8B7CA1BE-9EE9-47FB-B6BE-8A6B50D6A7D7}">
      <dgm:prSet/>
      <dgm:spPr/>
      <dgm:t>
        <a:bodyPr/>
        <a:lstStyle/>
        <a:p>
          <a:endParaRPr lang="en-US"/>
        </a:p>
      </dgm:t>
    </dgm:pt>
    <dgm:pt modelId="{CB6490FB-A718-4B08-8CC5-E172C0C5009F}" type="sibTrans" cxnId="{8B7CA1BE-9EE9-47FB-B6BE-8A6B50D6A7D7}">
      <dgm:prSet/>
      <dgm:spPr/>
      <dgm:t>
        <a:bodyPr/>
        <a:lstStyle/>
        <a:p>
          <a:endParaRPr lang="en-US"/>
        </a:p>
      </dgm:t>
    </dgm:pt>
    <dgm:pt modelId="{89396BA1-A935-46C5-A564-03C29EAE68A6}" type="pres">
      <dgm:prSet presAssocID="{8A62F392-E280-470B-A118-732C77530545}" presName="linearFlow" presStyleCnt="0">
        <dgm:presLayoutVars>
          <dgm:resizeHandles val="exact"/>
        </dgm:presLayoutVars>
      </dgm:prSet>
      <dgm:spPr/>
    </dgm:pt>
    <dgm:pt modelId="{F2754585-AEE7-4754-A527-5144E91813B0}" type="pres">
      <dgm:prSet presAssocID="{1E894934-9030-426E-8AFB-D560804C84A7}" presName="node" presStyleLbl="node1" presStyleIdx="0" presStyleCnt="8">
        <dgm:presLayoutVars>
          <dgm:bulletEnabled val="1"/>
        </dgm:presLayoutVars>
      </dgm:prSet>
      <dgm:spPr/>
      <dgm:t>
        <a:bodyPr/>
        <a:lstStyle/>
        <a:p>
          <a:endParaRPr lang="en-US"/>
        </a:p>
      </dgm:t>
    </dgm:pt>
    <dgm:pt modelId="{7325FF3C-8744-4CAA-89C3-5AA905FE07FB}" type="pres">
      <dgm:prSet presAssocID="{2B8E2172-2FEC-4E8D-B8C6-BC14BD96CEFE}" presName="sibTrans" presStyleLbl="sibTrans2D1" presStyleIdx="0" presStyleCnt="7"/>
      <dgm:spPr/>
    </dgm:pt>
    <dgm:pt modelId="{DA44B2B4-E03B-41D2-846B-63C5F28A4F1F}" type="pres">
      <dgm:prSet presAssocID="{2B8E2172-2FEC-4E8D-B8C6-BC14BD96CEFE}" presName="connectorText" presStyleLbl="sibTrans2D1" presStyleIdx="0" presStyleCnt="7"/>
      <dgm:spPr/>
    </dgm:pt>
    <dgm:pt modelId="{39BF1BE8-6DDC-4815-83B4-B0CC6F42B071}" type="pres">
      <dgm:prSet presAssocID="{705583A3-93B4-4D3B-A713-59B44F4EAA05}" presName="node" presStyleLbl="node1" presStyleIdx="1" presStyleCnt="8">
        <dgm:presLayoutVars>
          <dgm:bulletEnabled val="1"/>
        </dgm:presLayoutVars>
      </dgm:prSet>
      <dgm:spPr/>
    </dgm:pt>
    <dgm:pt modelId="{FFFA5166-3E9E-457E-834C-5AB8E25EA01D}" type="pres">
      <dgm:prSet presAssocID="{1CAAEC03-D107-4E3D-8797-CF03BBB3B4F9}" presName="sibTrans" presStyleLbl="sibTrans2D1" presStyleIdx="1" presStyleCnt="7"/>
      <dgm:spPr/>
    </dgm:pt>
    <dgm:pt modelId="{5CE63829-C3EF-4F27-AFB4-CCBB1F020488}" type="pres">
      <dgm:prSet presAssocID="{1CAAEC03-D107-4E3D-8797-CF03BBB3B4F9}" presName="connectorText" presStyleLbl="sibTrans2D1" presStyleIdx="1" presStyleCnt="7"/>
      <dgm:spPr/>
    </dgm:pt>
    <dgm:pt modelId="{7739E7CD-5835-4B14-BDC0-925972E2AB90}" type="pres">
      <dgm:prSet presAssocID="{2C02C2E9-83C9-4F1E-949A-E983FE1F007D}" presName="node" presStyleLbl="node1" presStyleIdx="2" presStyleCnt="8">
        <dgm:presLayoutVars>
          <dgm:bulletEnabled val="1"/>
        </dgm:presLayoutVars>
      </dgm:prSet>
      <dgm:spPr/>
      <dgm:t>
        <a:bodyPr/>
        <a:lstStyle/>
        <a:p>
          <a:endParaRPr lang="en-US"/>
        </a:p>
      </dgm:t>
    </dgm:pt>
    <dgm:pt modelId="{0FE163D4-1295-4BC5-A0E4-326593E098C5}" type="pres">
      <dgm:prSet presAssocID="{17E58674-DBBE-450E-9B1C-A3549B65B456}" presName="sibTrans" presStyleLbl="sibTrans2D1" presStyleIdx="2" presStyleCnt="7"/>
      <dgm:spPr/>
    </dgm:pt>
    <dgm:pt modelId="{84B9B75C-2511-4A4A-A7F9-C3E7CB7EC238}" type="pres">
      <dgm:prSet presAssocID="{17E58674-DBBE-450E-9B1C-A3549B65B456}" presName="connectorText" presStyleLbl="sibTrans2D1" presStyleIdx="2" presStyleCnt="7"/>
      <dgm:spPr/>
    </dgm:pt>
    <dgm:pt modelId="{A50B768E-C3F1-4E56-9CBC-D22CA738C15F}" type="pres">
      <dgm:prSet presAssocID="{317361B6-CF3F-498A-A291-2840592D2313}" presName="node" presStyleLbl="node1" presStyleIdx="3" presStyleCnt="8">
        <dgm:presLayoutVars>
          <dgm:bulletEnabled val="1"/>
        </dgm:presLayoutVars>
      </dgm:prSet>
      <dgm:spPr/>
    </dgm:pt>
    <dgm:pt modelId="{45FC03AC-9CA2-44B3-ADC5-9B1798E4021F}" type="pres">
      <dgm:prSet presAssocID="{101CE73F-B41C-4C31-8AF8-57DBC065E03E}" presName="sibTrans" presStyleLbl="sibTrans2D1" presStyleIdx="3" presStyleCnt="7"/>
      <dgm:spPr/>
    </dgm:pt>
    <dgm:pt modelId="{68249E46-DFCB-4775-AA26-AE0BC622D3D7}" type="pres">
      <dgm:prSet presAssocID="{101CE73F-B41C-4C31-8AF8-57DBC065E03E}" presName="connectorText" presStyleLbl="sibTrans2D1" presStyleIdx="3" presStyleCnt="7"/>
      <dgm:spPr/>
    </dgm:pt>
    <dgm:pt modelId="{7C509737-9533-427E-B225-084CEB99E0E4}" type="pres">
      <dgm:prSet presAssocID="{02CD665E-6E04-4717-A64F-0BF6363D25C8}" presName="node" presStyleLbl="node1" presStyleIdx="4" presStyleCnt="8">
        <dgm:presLayoutVars>
          <dgm:bulletEnabled val="1"/>
        </dgm:presLayoutVars>
      </dgm:prSet>
      <dgm:spPr/>
      <dgm:t>
        <a:bodyPr/>
        <a:lstStyle/>
        <a:p>
          <a:endParaRPr lang="en-US"/>
        </a:p>
      </dgm:t>
    </dgm:pt>
    <dgm:pt modelId="{A58FB3F8-5B5B-4D12-B861-19BF58298302}" type="pres">
      <dgm:prSet presAssocID="{990756F8-42E8-4F07-BCD3-CEA197AE8012}" presName="sibTrans" presStyleLbl="sibTrans2D1" presStyleIdx="4" presStyleCnt="7"/>
      <dgm:spPr/>
    </dgm:pt>
    <dgm:pt modelId="{8CC3A27B-542F-46A0-9BE6-3AD5134A2926}" type="pres">
      <dgm:prSet presAssocID="{990756F8-42E8-4F07-BCD3-CEA197AE8012}" presName="connectorText" presStyleLbl="sibTrans2D1" presStyleIdx="4" presStyleCnt="7"/>
      <dgm:spPr/>
    </dgm:pt>
    <dgm:pt modelId="{6A552C47-CC01-4896-97CE-6DD9AEADE9E4}" type="pres">
      <dgm:prSet presAssocID="{73A09F07-88A5-4085-B255-38AC68201FBC}" presName="node" presStyleLbl="node1" presStyleIdx="5" presStyleCnt="8">
        <dgm:presLayoutVars>
          <dgm:bulletEnabled val="1"/>
        </dgm:presLayoutVars>
      </dgm:prSet>
      <dgm:spPr/>
    </dgm:pt>
    <dgm:pt modelId="{F022DBCF-0C04-43A0-947B-C51CDF86D583}" type="pres">
      <dgm:prSet presAssocID="{97866913-9F64-40A2-AC5E-02773B5D6D9F}" presName="sibTrans" presStyleLbl="sibTrans2D1" presStyleIdx="5" presStyleCnt="7"/>
      <dgm:spPr/>
    </dgm:pt>
    <dgm:pt modelId="{599D5483-8956-4E53-B280-64FF8144A401}" type="pres">
      <dgm:prSet presAssocID="{97866913-9F64-40A2-AC5E-02773B5D6D9F}" presName="connectorText" presStyleLbl="sibTrans2D1" presStyleIdx="5" presStyleCnt="7"/>
      <dgm:spPr/>
    </dgm:pt>
    <dgm:pt modelId="{14B9171B-9655-4377-BE33-33234E0C5DB6}" type="pres">
      <dgm:prSet presAssocID="{3F4A62A2-BBAE-4C3B-9195-D43D702D7E93}" presName="node" presStyleLbl="node1" presStyleIdx="6" presStyleCnt="8">
        <dgm:presLayoutVars>
          <dgm:bulletEnabled val="1"/>
        </dgm:presLayoutVars>
      </dgm:prSet>
      <dgm:spPr/>
      <dgm:t>
        <a:bodyPr/>
        <a:lstStyle/>
        <a:p>
          <a:endParaRPr lang="en-US"/>
        </a:p>
      </dgm:t>
    </dgm:pt>
    <dgm:pt modelId="{E99184F9-7767-4B7C-9A31-1B68961AAEF0}" type="pres">
      <dgm:prSet presAssocID="{00576287-DD2F-4C90-B118-1E9B6BAAAB7D}" presName="sibTrans" presStyleLbl="sibTrans2D1" presStyleIdx="6" presStyleCnt="7"/>
      <dgm:spPr/>
    </dgm:pt>
    <dgm:pt modelId="{452D4680-F01D-438F-BE83-484D28A9BB75}" type="pres">
      <dgm:prSet presAssocID="{00576287-DD2F-4C90-B118-1E9B6BAAAB7D}" presName="connectorText" presStyleLbl="sibTrans2D1" presStyleIdx="6" presStyleCnt="7"/>
      <dgm:spPr/>
    </dgm:pt>
    <dgm:pt modelId="{658B179C-FEDE-4D47-81A6-38BFF946E306}" type="pres">
      <dgm:prSet presAssocID="{83027C75-3F36-4C67-8204-5A2F31E09DC3}" presName="node" presStyleLbl="node1" presStyleIdx="7" presStyleCnt="8">
        <dgm:presLayoutVars>
          <dgm:bulletEnabled val="1"/>
        </dgm:presLayoutVars>
      </dgm:prSet>
      <dgm:spPr/>
    </dgm:pt>
  </dgm:ptLst>
  <dgm:cxnLst>
    <dgm:cxn modelId="{8038C038-EED9-4DD2-86E9-6BC98C23B3FD}" type="presOf" srcId="{2B8E2172-2FEC-4E8D-B8C6-BC14BD96CEFE}" destId="{DA44B2B4-E03B-41D2-846B-63C5F28A4F1F}" srcOrd="1" destOrd="0" presId="urn:microsoft.com/office/officeart/2005/8/layout/process2"/>
    <dgm:cxn modelId="{8244D160-3D39-41F0-955F-CCC739EEEC9B}" srcId="{8A62F392-E280-470B-A118-732C77530545}" destId="{3F4A62A2-BBAE-4C3B-9195-D43D702D7E93}" srcOrd="6" destOrd="0" parTransId="{C6B467B0-34FD-42DF-9169-45D54E178981}" sibTransId="{00576287-DD2F-4C90-B118-1E9B6BAAAB7D}"/>
    <dgm:cxn modelId="{24A1570A-77DE-4E4F-801C-20216267FAA6}" type="presOf" srcId="{317361B6-CF3F-498A-A291-2840592D2313}" destId="{A50B768E-C3F1-4E56-9CBC-D22CA738C15F}" srcOrd="0" destOrd="0" presId="urn:microsoft.com/office/officeart/2005/8/layout/process2"/>
    <dgm:cxn modelId="{A618F42F-BCCB-4FBA-9155-877DDFC6C3A8}" srcId="{8A62F392-E280-470B-A118-732C77530545}" destId="{705583A3-93B4-4D3B-A713-59B44F4EAA05}" srcOrd="1" destOrd="0" parTransId="{5903EF3A-B9EF-4B24-9505-DA8296F98B2A}" sibTransId="{1CAAEC03-D107-4E3D-8797-CF03BBB3B4F9}"/>
    <dgm:cxn modelId="{0980C3E8-D9AB-4CB6-ACC9-5DC525E2A219}" type="presOf" srcId="{02CD665E-6E04-4717-A64F-0BF6363D25C8}" destId="{7C509737-9533-427E-B225-084CEB99E0E4}" srcOrd="0" destOrd="0" presId="urn:microsoft.com/office/officeart/2005/8/layout/process2"/>
    <dgm:cxn modelId="{C028A911-B0AC-4E44-B1A8-2A49416A492A}" type="presOf" srcId="{705583A3-93B4-4D3B-A713-59B44F4EAA05}" destId="{39BF1BE8-6DDC-4815-83B4-B0CC6F42B071}" srcOrd="0" destOrd="0" presId="urn:microsoft.com/office/officeart/2005/8/layout/process2"/>
    <dgm:cxn modelId="{5308DF8A-BE36-4893-BA0B-133D4877C2F1}" type="presOf" srcId="{2C02C2E9-83C9-4F1E-949A-E983FE1F007D}" destId="{7739E7CD-5835-4B14-BDC0-925972E2AB90}" srcOrd="0" destOrd="0" presId="urn:microsoft.com/office/officeart/2005/8/layout/process2"/>
    <dgm:cxn modelId="{D45F910B-FAEC-4FA3-8580-5B9C7974B04D}" type="presOf" srcId="{73A09F07-88A5-4085-B255-38AC68201FBC}" destId="{6A552C47-CC01-4896-97CE-6DD9AEADE9E4}" srcOrd="0" destOrd="0" presId="urn:microsoft.com/office/officeart/2005/8/layout/process2"/>
    <dgm:cxn modelId="{2D838AA4-1187-41C6-B058-68DA3CD151BC}" type="presOf" srcId="{1CAAEC03-D107-4E3D-8797-CF03BBB3B4F9}" destId="{FFFA5166-3E9E-457E-834C-5AB8E25EA01D}" srcOrd="0" destOrd="0" presId="urn:microsoft.com/office/officeart/2005/8/layout/process2"/>
    <dgm:cxn modelId="{5D9D1F81-9551-40CE-A0A0-E8ACF40A8160}" type="presOf" srcId="{00576287-DD2F-4C90-B118-1E9B6BAAAB7D}" destId="{452D4680-F01D-438F-BE83-484D28A9BB75}" srcOrd="1" destOrd="0" presId="urn:microsoft.com/office/officeart/2005/8/layout/process2"/>
    <dgm:cxn modelId="{1BF89026-49BE-49DE-96F5-EC058FCD2F93}" type="presOf" srcId="{1E894934-9030-426E-8AFB-D560804C84A7}" destId="{F2754585-AEE7-4754-A527-5144E91813B0}" srcOrd="0" destOrd="0" presId="urn:microsoft.com/office/officeart/2005/8/layout/process2"/>
    <dgm:cxn modelId="{21B5C371-29F9-4859-AED3-2067AC8BCE54}" type="presOf" srcId="{101CE73F-B41C-4C31-8AF8-57DBC065E03E}" destId="{68249E46-DFCB-4775-AA26-AE0BC622D3D7}" srcOrd="1" destOrd="0" presId="urn:microsoft.com/office/officeart/2005/8/layout/process2"/>
    <dgm:cxn modelId="{92CBEC28-989F-41E9-9386-8BA961F8DC5C}" type="presOf" srcId="{990756F8-42E8-4F07-BCD3-CEA197AE8012}" destId="{8CC3A27B-542F-46A0-9BE6-3AD5134A2926}" srcOrd="1" destOrd="0" presId="urn:microsoft.com/office/officeart/2005/8/layout/process2"/>
    <dgm:cxn modelId="{61CA5ADC-0C69-4494-A12B-F4EA5BA6BC50}" type="presOf" srcId="{101CE73F-B41C-4C31-8AF8-57DBC065E03E}" destId="{45FC03AC-9CA2-44B3-ADC5-9B1798E4021F}" srcOrd="0" destOrd="0" presId="urn:microsoft.com/office/officeart/2005/8/layout/process2"/>
    <dgm:cxn modelId="{461C988C-A1CB-4CFF-8D50-1DE0BB24913A}" srcId="{8A62F392-E280-470B-A118-732C77530545}" destId="{2C02C2E9-83C9-4F1E-949A-E983FE1F007D}" srcOrd="2" destOrd="0" parTransId="{142F775D-5F20-4EBA-97B8-B0EC9946694B}" sibTransId="{17E58674-DBBE-450E-9B1C-A3549B65B456}"/>
    <dgm:cxn modelId="{CD948BF8-8613-4D6A-87BB-8ECE2A5E57EA}" type="presOf" srcId="{97866913-9F64-40A2-AC5E-02773B5D6D9F}" destId="{599D5483-8956-4E53-B280-64FF8144A401}" srcOrd="1" destOrd="0" presId="urn:microsoft.com/office/officeart/2005/8/layout/process2"/>
    <dgm:cxn modelId="{25A0119A-2849-4060-B402-B53A42737E5B}" type="presOf" srcId="{3F4A62A2-BBAE-4C3B-9195-D43D702D7E93}" destId="{14B9171B-9655-4377-BE33-33234E0C5DB6}" srcOrd="0" destOrd="0" presId="urn:microsoft.com/office/officeart/2005/8/layout/process2"/>
    <dgm:cxn modelId="{E7DD96FF-CA7D-4AA4-BDDF-E2CEB28FBA35}" type="presOf" srcId="{97866913-9F64-40A2-AC5E-02773B5D6D9F}" destId="{F022DBCF-0C04-43A0-947B-C51CDF86D583}" srcOrd="0" destOrd="0" presId="urn:microsoft.com/office/officeart/2005/8/layout/process2"/>
    <dgm:cxn modelId="{4E158B32-AC34-4255-A536-68C0267DBAAF}" type="presOf" srcId="{17E58674-DBBE-450E-9B1C-A3549B65B456}" destId="{0FE163D4-1295-4BC5-A0E4-326593E098C5}" srcOrd="0" destOrd="0" presId="urn:microsoft.com/office/officeart/2005/8/layout/process2"/>
    <dgm:cxn modelId="{6FC5528C-561B-4DED-9657-1715C8A908E6}" srcId="{8A62F392-E280-470B-A118-732C77530545}" destId="{317361B6-CF3F-498A-A291-2840592D2313}" srcOrd="3" destOrd="0" parTransId="{EE49A8A4-8B3A-4DA5-B28A-EE5B46AA8965}" sibTransId="{101CE73F-B41C-4C31-8AF8-57DBC065E03E}"/>
    <dgm:cxn modelId="{0116A000-0663-4022-A646-65F4DED8C8D1}" type="presOf" srcId="{17E58674-DBBE-450E-9B1C-A3549B65B456}" destId="{84B9B75C-2511-4A4A-A7F9-C3E7CB7EC238}" srcOrd="1" destOrd="0" presId="urn:microsoft.com/office/officeart/2005/8/layout/process2"/>
    <dgm:cxn modelId="{7CFF28F4-C16D-4020-B127-F3C174E27C6D}" srcId="{8A62F392-E280-470B-A118-732C77530545}" destId="{73A09F07-88A5-4085-B255-38AC68201FBC}" srcOrd="5" destOrd="0" parTransId="{6C6B5D69-CE84-47A8-8421-CC3D16A82B28}" sibTransId="{97866913-9F64-40A2-AC5E-02773B5D6D9F}"/>
    <dgm:cxn modelId="{4176C70A-7224-4E2E-A63C-F664D485E77A}" srcId="{8A62F392-E280-470B-A118-732C77530545}" destId="{1E894934-9030-426E-8AFB-D560804C84A7}" srcOrd="0" destOrd="0" parTransId="{A74B21B2-7821-4736-B6B2-7BDC283D7F79}" sibTransId="{2B8E2172-2FEC-4E8D-B8C6-BC14BD96CEFE}"/>
    <dgm:cxn modelId="{7C3AA2D1-68A7-4CBC-8619-32A189111FE8}" srcId="{8A62F392-E280-470B-A118-732C77530545}" destId="{02CD665E-6E04-4717-A64F-0BF6363D25C8}" srcOrd="4" destOrd="0" parTransId="{787CAAD8-410A-4E03-8A79-B3BF5C3DAA18}" sibTransId="{990756F8-42E8-4F07-BCD3-CEA197AE8012}"/>
    <dgm:cxn modelId="{D8FCF8B9-7741-4C00-8EC0-1346902EFB77}" type="presOf" srcId="{990756F8-42E8-4F07-BCD3-CEA197AE8012}" destId="{A58FB3F8-5B5B-4D12-B861-19BF58298302}" srcOrd="0" destOrd="0" presId="urn:microsoft.com/office/officeart/2005/8/layout/process2"/>
    <dgm:cxn modelId="{413FC4AD-377B-4B91-93AD-AA90C47D6799}" type="presOf" srcId="{00576287-DD2F-4C90-B118-1E9B6BAAAB7D}" destId="{E99184F9-7767-4B7C-9A31-1B68961AAEF0}" srcOrd="0" destOrd="0" presId="urn:microsoft.com/office/officeart/2005/8/layout/process2"/>
    <dgm:cxn modelId="{E44BA9DE-C4CB-4952-865E-F4469680EC9B}" type="presOf" srcId="{8A62F392-E280-470B-A118-732C77530545}" destId="{89396BA1-A935-46C5-A564-03C29EAE68A6}" srcOrd="0" destOrd="0" presId="urn:microsoft.com/office/officeart/2005/8/layout/process2"/>
    <dgm:cxn modelId="{25691CEA-74F0-44E7-AF8C-4103895521F8}" type="presOf" srcId="{83027C75-3F36-4C67-8204-5A2F31E09DC3}" destId="{658B179C-FEDE-4D47-81A6-38BFF946E306}" srcOrd="0" destOrd="0" presId="urn:microsoft.com/office/officeart/2005/8/layout/process2"/>
    <dgm:cxn modelId="{00E5FC74-3947-4AA0-8D13-026AECC2C27E}" type="presOf" srcId="{2B8E2172-2FEC-4E8D-B8C6-BC14BD96CEFE}" destId="{7325FF3C-8744-4CAA-89C3-5AA905FE07FB}" srcOrd="0" destOrd="0" presId="urn:microsoft.com/office/officeart/2005/8/layout/process2"/>
    <dgm:cxn modelId="{AA21B8A0-1698-4CFE-A9FE-9E7C33349565}" type="presOf" srcId="{1CAAEC03-D107-4E3D-8797-CF03BBB3B4F9}" destId="{5CE63829-C3EF-4F27-AFB4-CCBB1F020488}" srcOrd="1" destOrd="0" presId="urn:microsoft.com/office/officeart/2005/8/layout/process2"/>
    <dgm:cxn modelId="{8B7CA1BE-9EE9-47FB-B6BE-8A6B50D6A7D7}" srcId="{8A62F392-E280-470B-A118-732C77530545}" destId="{83027C75-3F36-4C67-8204-5A2F31E09DC3}" srcOrd="7" destOrd="0" parTransId="{9D6BDE75-7A7F-4337-A511-F54F92F6CC90}" sibTransId="{CB6490FB-A718-4B08-8CC5-E172C0C5009F}"/>
    <dgm:cxn modelId="{4B10A8B3-1138-4209-9202-9380375741BB}" type="presParOf" srcId="{89396BA1-A935-46C5-A564-03C29EAE68A6}" destId="{F2754585-AEE7-4754-A527-5144E91813B0}" srcOrd="0" destOrd="0" presId="urn:microsoft.com/office/officeart/2005/8/layout/process2"/>
    <dgm:cxn modelId="{6FC80927-636B-4325-B76B-E832EF6B4053}" type="presParOf" srcId="{89396BA1-A935-46C5-A564-03C29EAE68A6}" destId="{7325FF3C-8744-4CAA-89C3-5AA905FE07FB}" srcOrd="1" destOrd="0" presId="urn:microsoft.com/office/officeart/2005/8/layout/process2"/>
    <dgm:cxn modelId="{F783E65B-50C2-4475-8DC2-9B3B28016CCF}" type="presParOf" srcId="{7325FF3C-8744-4CAA-89C3-5AA905FE07FB}" destId="{DA44B2B4-E03B-41D2-846B-63C5F28A4F1F}" srcOrd="0" destOrd="0" presId="urn:microsoft.com/office/officeart/2005/8/layout/process2"/>
    <dgm:cxn modelId="{1485E6CF-D64B-438B-B308-E4662E32B1B5}" type="presParOf" srcId="{89396BA1-A935-46C5-A564-03C29EAE68A6}" destId="{39BF1BE8-6DDC-4815-83B4-B0CC6F42B071}" srcOrd="2" destOrd="0" presId="urn:microsoft.com/office/officeart/2005/8/layout/process2"/>
    <dgm:cxn modelId="{5FF19D3D-E274-43FC-AF33-9ACA6E750FA8}" type="presParOf" srcId="{89396BA1-A935-46C5-A564-03C29EAE68A6}" destId="{FFFA5166-3E9E-457E-834C-5AB8E25EA01D}" srcOrd="3" destOrd="0" presId="urn:microsoft.com/office/officeart/2005/8/layout/process2"/>
    <dgm:cxn modelId="{988872B3-6DD8-4E64-9C49-D7DBDAF70BE3}" type="presParOf" srcId="{FFFA5166-3E9E-457E-834C-5AB8E25EA01D}" destId="{5CE63829-C3EF-4F27-AFB4-CCBB1F020488}" srcOrd="0" destOrd="0" presId="urn:microsoft.com/office/officeart/2005/8/layout/process2"/>
    <dgm:cxn modelId="{7BACC6DF-E1E1-4724-9065-CB1913E8CE3D}" type="presParOf" srcId="{89396BA1-A935-46C5-A564-03C29EAE68A6}" destId="{7739E7CD-5835-4B14-BDC0-925972E2AB90}" srcOrd="4" destOrd="0" presId="urn:microsoft.com/office/officeart/2005/8/layout/process2"/>
    <dgm:cxn modelId="{467BEFD4-5531-44F3-A1C5-EAD90A1C3904}" type="presParOf" srcId="{89396BA1-A935-46C5-A564-03C29EAE68A6}" destId="{0FE163D4-1295-4BC5-A0E4-326593E098C5}" srcOrd="5" destOrd="0" presId="urn:microsoft.com/office/officeart/2005/8/layout/process2"/>
    <dgm:cxn modelId="{DA1E4A02-5591-4772-A09C-B5DDA4672DFE}" type="presParOf" srcId="{0FE163D4-1295-4BC5-A0E4-326593E098C5}" destId="{84B9B75C-2511-4A4A-A7F9-C3E7CB7EC238}" srcOrd="0" destOrd="0" presId="urn:microsoft.com/office/officeart/2005/8/layout/process2"/>
    <dgm:cxn modelId="{85F4A89F-4AE3-47DD-92DE-02FFF4952734}" type="presParOf" srcId="{89396BA1-A935-46C5-A564-03C29EAE68A6}" destId="{A50B768E-C3F1-4E56-9CBC-D22CA738C15F}" srcOrd="6" destOrd="0" presId="urn:microsoft.com/office/officeart/2005/8/layout/process2"/>
    <dgm:cxn modelId="{D43009BC-CD43-40B9-9A8C-B17655CA38EB}" type="presParOf" srcId="{89396BA1-A935-46C5-A564-03C29EAE68A6}" destId="{45FC03AC-9CA2-44B3-ADC5-9B1798E4021F}" srcOrd="7" destOrd="0" presId="urn:microsoft.com/office/officeart/2005/8/layout/process2"/>
    <dgm:cxn modelId="{C7AEF1BA-6010-42F2-8E4A-655701E6670D}" type="presParOf" srcId="{45FC03AC-9CA2-44B3-ADC5-9B1798E4021F}" destId="{68249E46-DFCB-4775-AA26-AE0BC622D3D7}" srcOrd="0" destOrd="0" presId="urn:microsoft.com/office/officeart/2005/8/layout/process2"/>
    <dgm:cxn modelId="{40505872-4033-49A2-A124-05627302B54C}" type="presParOf" srcId="{89396BA1-A935-46C5-A564-03C29EAE68A6}" destId="{7C509737-9533-427E-B225-084CEB99E0E4}" srcOrd="8" destOrd="0" presId="urn:microsoft.com/office/officeart/2005/8/layout/process2"/>
    <dgm:cxn modelId="{148F1E32-2A11-4046-BB2D-0D93F19D3750}" type="presParOf" srcId="{89396BA1-A935-46C5-A564-03C29EAE68A6}" destId="{A58FB3F8-5B5B-4D12-B861-19BF58298302}" srcOrd="9" destOrd="0" presId="urn:microsoft.com/office/officeart/2005/8/layout/process2"/>
    <dgm:cxn modelId="{24A19B6D-3854-417E-8A6C-4627E94BDA8E}" type="presParOf" srcId="{A58FB3F8-5B5B-4D12-B861-19BF58298302}" destId="{8CC3A27B-542F-46A0-9BE6-3AD5134A2926}" srcOrd="0" destOrd="0" presId="urn:microsoft.com/office/officeart/2005/8/layout/process2"/>
    <dgm:cxn modelId="{7B52CC8F-5B3F-4E1E-98CA-80C32677E529}" type="presParOf" srcId="{89396BA1-A935-46C5-A564-03C29EAE68A6}" destId="{6A552C47-CC01-4896-97CE-6DD9AEADE9E4}" srcOrd="10" destOrd="0" presId="urn:microsoft.com/office/officeart/2005/8/layout/process2"/>
    <dgm:cxn modelId="{2FA90857-F8C1-4734-9566-B175E05B08C5}" type="presParOf" srcId="{89396BA1-A935-46C5-A564-03C29EAE68A6}" destId="{F022DBCF-0C04-43A0-947B-C51CDF86D583}" srcOrd="11" destOrd="0" presId="urn:microsoft.com/office/officeart/2005/8/layout/process2"/>
    <dgm:cxn modelId="{E11462EF-88E7-49DD-96C8-1671B4F1242B}" type="presParOf" srcId="{F022DBCF-0C04-43A0-947B-C51CDF86D583}" destId="{599D5483-8956-4E53-B280-64FF8144A401}" srcOrd="0" destOrd="0" presId="urn:microsoft.com/office/officeart/2005/8/layout/process2"/>
    <dgm:cxn modelId="{CB7CBF9F-7183-4C0F-8C38-973E35074DF6}" type="presParOf" srcId="{89396BA1-A935-46C5-A564-03C29EAE68A6}" destId="{14B9171B-9655-4377-BE33-33234E0C5DB6}" srcOrd="12" destOrd="0" presId="urn:microsoft.com/office/officeart/2005/8/layout/process2"/>
    <dgm:cxn modelId="{3E33CCA4-8606-443B-966F-CA9877DA6409}" type="presParOf" srcId="{89396BA1-A935-46C5-A564-03C29EAE68A6}" destId="{E99184F9-7767-4B7C-9A31-1B68961AAEF0}" srcOrd="13" destOrd="0" presId="urn:microsoft.com/office/officeart/2005/8/layout/process2"/>
    <dgm:cxn modelId="{E96295E4-7CAA-4F74-839C-A9E6623D9667}" type="presParOf" srcId="{E99184F9-7767-4B7C-9A31-1B68961AAEF0}" destId="{452D4680-F01D-438F-BE83-484D28A9BB75}" srcOrd="0" destOrd="0" presId="urn:microsoft.com/office/officeart/2005/8/layout/process2"/>
    <dgm:cxn modelId="{AFD03F56-BF65-46E2-AF48-018B9425C500}" type="presParOf" srcId="{89396BA1-A935-46C5-A564-03C29EAE68A6}" destId="{658B179C-FEDE-4D47-81A6-38BFF946E306}" srcOrd="1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54585-AEE7-4754-A527-5144E91813B0}">
      <dsp:nvSpPr>
        <dsp:cNvPr id="0" name=""/>
        <dsp:cNvSpPr/>
      </dsp:nvSpPr>
      <dsp:spPr>
        <a:xfrm>
          <a:off x="3418622" y="1413"/>
          <a:ext cx="1925754" cy="503336"/>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Observation or Ask a Question</a:t>
          </a:r>
          <a:endParaRPr lang="en-US" sz="1000" kern="1200" dirty="0"/>
        </a:p>
      </dsp:txBody>
      <dsp:txXfrm>
        <a:off x="3433364" y="16155"/>
        <a:ext cx="1896270" cy="473852"/>
      </dsp:txXfrm>
    </dsp:sp>
    <dsp:sp modelId="{7325FF3C-8744-4CAA-89C3-5AA905FE07FB}">
      <dsp:nvSpPr>
        <dsp:cNvPr id="0" name=""/>
        <dsp:cNvSpPr/>
      </dsp:nvSpPr>
      <dsp:spPr>
        <a:xfrm rot="5400000">
          <a:off x="4287124" y="517334"/>
          <a:ext cx="188751" cy="22650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4313550" y="536209"/>
        <a:ext cx="135901" cy="132126"/>
      </dsp:txXfrm>
    </dsp:sp>
    <dsp:sp modelId="{39BF1BE8-6DDC-4815-83B4-B0CC6F42B071}">
      <dsp:nvSpPr>
        <dsp:cNvPr id="0" name=""/>
        <dsp:cNvSpPr/>
      </dsp:nvSpPr>
      <dsp:spPr>
        <a:xfrm>
          <a:off x="3418622" y="756418"/>
          <a:ext cx="1925754" cy="503336"/>
        </a:xfrm>
        <a:prstGeom prst="roundRect">
          <a:avLst>
            <a:gd name="adj" fmla="val 10000"/>
          </a:avLst>
        </a:prstGeom>
        <a:solidFill>
          <a:schemeClr val="accent4">
            <a:hueOff val="2629039"/>
            <a:satOff val="-651"/>
            <a:lumOff val="131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Background Research</a:t>
          </a:r>
          <a:endParaRPr lang="en-US" sz="1000" kern="1200" dirty="0"/>
        </a:p>
      </dsp:txBody>
      <dsp:txXfrm>
        <a:off x="3433364" y="771160"/>
        <a:ext cx="1896270" cy="473852"/>
      </dsp:txXfrm>
    </dsp:sp>
    <dsp:sp modelId="{FFFA5166-3E9E-457E-834C-5AB8E25EA01D}">
      <dsp:nvSpPr>
        <dsp:cNvPr id="0" name=""/>
        <dsp:cNvSpPr/>
      </dsp:nvSpPr>
      <dsp:spPr>
        <a:xfrm rot="5400000">
          <a:off x="4287124" y="1272339"/>
          <a:ext cx="188751" cy="226501"/>
        </a:xfrm>
        <a:prstGeom prst="rightArrow">
          <a:avLst>
            <a:gd name="adj1" fmla="val 60000"/>
            <a:gd name="adj2" fmla="val 50000"/>
          </a:avLst>
        </a:prstGeom>
        <a:solidFill>
          <a:schemeClr val="accent4">
            <a:hueOff val="3067212"/>
            <a:satOff val="-759"/>
            <a:lumOff val="15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4313550" y="1291214"/>
        <a:ext cx="135901" cy="132126"/>
      </dsp:txXfrm>
    </dsp:sp>
    <dsp:sp modelId="{7739E7CD-5835-4B14-BDC0-925972E2AB90}">
      <dsp:nvSpPr>
        <dsp:cNvPr id="0" name=""/>
        <dsp:cNvSpPr/>
      </dsp:nvSpPr>
      <dsp:spPr>
        <a:xfrm>
          <a:off x="3418622" y="1511424"/>
          <a:ext cx="1925754" cy="503336"/>
        </a:xfrm>
        <a:prstGeom prst="roundRect">
          <a:avLst>
            <a:gd name="adj" fmla="val 10000"/>
          </a:avLst>
        </a:prstGeom>
        <a:solidFill>
          <a:schemeClr val="accent4">
            <a:hueOff val="5258077"/>
            <a:satOff val="-1301"/>
            <a:lumOff val="263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Hypothesis</a:t>
          </a:r>
          <a:endParaRPr lang="en-US" sz="1000" kern="1200" dirty="0"/>
        </a:p>
      </dsp:txBody>
      <dsp:txXfrm>
        <a:off x="3433364" y="1526166"/>
        <a:ext cx="1896270" cy="473852"/>
      </dsp:txXfrm>
    </dsp:sp>
    <dsp:sp modelId="{0FE163D4-1295-4BC5-A0E4-326593E098C5}">
      <dsp:nvSpPr>
        <dsp:cNvPr id="0" name=""/>
        <dsp:cNvSpPr/>
      </dsp:nvSpPr>
      <dsp:spPr>
        <a:xfrm rot="5400000">
          <a:off x="4287124" y="2027344"/>
          <a:ext cx="188751" cy="226501"/>
        </a:xfrm>
        <a:prstGeom prst="rightArrow">
          <a:avLst>
            <a:gd name="adj1" fmla="val 60000"/>
            <a:gd name="adj2" fmla="val 50000"/>
          </a:avLst>
        </a:prstGeom>
        <a:solidFill>
          <a:schemeClr val="accent4">
            <a:hueOff val="6134423"/>
            <a:satOff val="-1518"/>
            <a:lumOff val="307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4313550" y="2046219"/>
        <a:ext cx="135901" cy="132126"/>
      </dsp:txXfrm>
    </dsp:sp>
    <dsp:sp modelId="{A50B768E-C3F1-4E56-9CBC-D22CA738C15F}">
      <dsp:nvSpPr>
        <dsp:cNvPr id="0" name=""/>
        <dsp:cNvSpPr/>
      </dsp:nvSpPr>
      <dsp:spPr>
        <a:xfrm>
          <a:off x="3418622" y="2266429"/>
          <a:ext cx="1925754" cy="503336"/>
        </a:xfrm>
        <a:prstGeom prst="roundRect">
          <a:avLst>
            <a:gd name="adj" fmla="val 10000"/>
          </a:avLst>
        </a:prstGeom>
        <a:solidFill>
          <a:schemeClr val="accent4">
            <a:hueOff val="7887116"/>
            <a:satOff val="-1952"/>
            <a:lumOff val="395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Test Hypothesis/Experimentation </a:t>
          </a:r>
          <a:endParaRPr lang="en-US" sz="1000" kern="1200" dirty="0"/>
        </a:p>
      </dsp:txBody>
      <dsp:txXfrm>
        <a:off x="3433364" y="2281171"/>
        <a:ext cx="1896270" cy="473852"/>
      </dsp:txXfrm>
    </dsp:sp>
    <dsp:sp modelId="{45FC03AC-9CA2-44B3-ADC5-9B1798E4021F}">
      <dsp:nvSpPr>
        <dsp:cNvPr id="0" name=""/>
        <dsp:cNvSpPr/>
      </dsp:nvSpPr>
      <dsp:spPr>
        <a:xfrm rot="5400000">
          <a:off x="4287124" y="2782349"/>
          <a:ext cx="188751" cy="226501"/>
        </a:xfrm>
        <a:prstGeom prst="rightArrow">
          <a:avLst>
            <a:gd name="adj1" fmla="val 60000"/>
            <a:gd name="adj2" fmla="val 50000"/>
          </a:avLst>
        </a:prstGeom>
        <a:solidFill>
          <a:schemeClr val="accent4">
            <a:hueOff val="9201635"/>
            <a:satOff val="-2277"/>
            <a:lumOff val="460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4313550" y="2801224"/>
        <a:ext cx="135901" cy="132126"/>
      </dsp:txXfrm>
    </dsp:sp>
    <dsp:sp modelId="{7C509737-9533-427E-B225-084CEB99E0E4}">
      <dsp:nvSpPr>
        <dsp:cNvPr id="0" name=""/>
        <dsp:cNvSpPr/>
      </dsp:nvSpPr>
      <dsp:spPr>
        <a:xfrm>
          <a:off x="3418622" y="3021434"/>
          <a:ext cx="1925754" cy="503336"/>
        </a:xfrm>
        <a:prstGeom prst="roundRect">
          <a:avLst>
            <a:gd name="adj" fmla="val 10000"/>
          </a:avLst>
        </a:prstGeom>
        <a:solidFill>
          <a:schemeClr val="accent4">
            <a:hueOff val="10516154"/>
            <a:satOff val="-2603"/>
            <a:lumOff val="526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Collect Data/Results</a:t>
          </a:r>
          <a:endParaRPr lang="en-US" sz="1000" kern="1200" dirty="0"/>
        </a:p>
      </dsp:txBody>
      <dsp:txXfrm>
        <a:off x="3433364" y="3036176"/>
        <a:ext cx="1896270" cy="473852"/>
      </dsp:txXfrm>
    </dsp:sp>
    <dsp:sp modelId="{A58FB3F8-5B5B-4D12-B861-19BF58298302}">
      <dsp:nvSpPr>
        <dsp:cNvPr id="0" name=""/>
        <dsp:cNvSpPr/>
      </dsp:nvSpPr>
      <dsp:spPr>
        <a:xfrm rot="5400000">
          <a:off x="4287124" y="3537354"/>
          <a:ext cx="188751" cy="226501"/>
        </a:xfrm>
        <a:prstGeom prst="rightArrow">
          <a:avLst>
            <a:gd name="adj1" fmla="val 60000"/>
            <a:gd name="adj2" fmla="val 50000"/>
          </a:avLst>
        </a:prstGeom>
        <a:solidFill>
          <a:schemeClr val="accent4">
            <a:hueOff val="12268846"/>
            <a:satOff val="-3037"/>
            <a:lumOff val="614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4313550" y="3556229"/>
        <a:ext cx="135901" cy="132126"/>
      </dsp:txXfrm>
    </dsp:sp>
    <dsp:sp modelId="{6A552C47-CC01-4896-97CE-6DD9AEADE9E4}">
      <dsp:nvSpPr>
        <dsp:cNvPr id="0" name=""/>
        <dsp:cNvSpPr/>
      </dsp:nvSpPr>
      <dsp:spPr>
        <a:xfrm>
          <a:off x="3418622" y="3776439"/>
          <a:ext cx="1925754" cy="503336"/>
        </a:xfrm>
        <a:prstGeom prst="roundRect">
          <a:avLst>
            <a:gd name="adj" fmla="val 10000"/>
          </a:avLst>
        </a:prstGeom>
        <a:solidFill>
          <a:schemeClr val="accent4">
            <a:hueOff val="13145193"/>
            <a:satOff val="-3254"/>
            <a:lumOff val="658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Analyze Data</a:t>
          </a:r>
          <a:endParaRPr lang="en-US" sz="1000" kern="1200" dirty="0"/>
        </a:p>
      </dsp:txBody>
      <dsp:txXfrm>
        <a:off x="3433364" y="3791181"/>
        <a:ext cx="1896270" cy="473852"/>
      </dsp:txXfrm>
    </dsp:sp>
    <dsp:sp modelId="{F022DBCF-0C04-43A0-947B-C51CDF86D583}">
      <dsp:nvSpPr>
        <dsp:cNvPr id="0" name=""/>
        <dsp:cNvSpPr/>
      </dsp:nvSpPr>
      <dsp:spPr>
        <a:xfrm rot="5400000">
          <a:off x="4287124" y="4292359"/>
          <a:ext cx="188751" cy="226501"/>
        </a:xfrm>
        <a:prstGeom prst="rightArrow">
          <a:avLst>
            <a:gd name="adj1" fmla="val 60000"/>
            <a:gd name="adj2" fmla="val 50000"/>
          </a:avLst>
        </a:prstGeom>
        <a:solidFill>
          <a:schemeClr val="accent4">
            <a:hueOff val="15336058"/>
            <a:satOff val="-3796"/>
            <a:lumOff val="76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4313550" y="4311234"/>
        <a:ext cx="135901" cy="132126"/>
      </dsp:txXfrm>
    </dsp:sp>
    <dsp:sp modelId="{14B9171B-9655-4377-BE33-33234E0C5DB6}">
      <dsp:nvSpPr>
        <dsp:cNvPr id="0" name=""/>
        <dsp:cNvSpPr/>
      </dsp:nvSpPr>
      <dsp:spPr>
        <a:xfrm>
          <a:off x="3418622" y="4531444"/>
          <a:ext cx="1925754" cy="503336"/>
        </a:xfrm>
        <a:prstGeom prst="roundRect">
          <a:avLst>
            <a:gd name="adj" fmla="val 10000"/>
          </a:avLst>
        </a:prstGeom>
        <a:solidFill>
          <a:schemeClr val="accent4">
            <a:hueOff val="15774232"/>
            <a:satOff val="-3904"/>
            <a:lumOff val="789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Draw Conclusions</a:t>
          </a:r>
          <a:endParaRPr lang="en-US" sz="1000" kern="1200" dirty="0"/>
        </a:p>
      </dsp:txBody>
      <dsp:txXfrm>
        <a:off x="3433364" y="4546186"/>
        <a:ext cx="1896270" cy="473852"/>
      </dsp:txXfrm>
    </dsp:sp>
    <dsp:sp modelId="{E99184F9-7767-4B7C-9A31-1B68961AAEF0}">
      <dsp:nvSpPr>
        <dsp:cNvPr id="0" name=""/>
        <dsp:cNvSpPr/>
      </dsp:nvSpPr>
      <dsp:spPr>
        <a:xfrm rot="5400000">
          <a:off x="4287124" y="5047364"/>
          <a:ext cx="188751" cy="226501"/>
        </a:xfrm>
        <a:prstGeom prst="rightArrow">
          <a:avLst>
            <a:gd name="adj1" fmla="val 60000"/>
            <a:gd name="adj2" fmla="val 50000"/>
          </a:avLst>
        </a:prstGeom>
        <a:solidFill>
          <a:schemeClr val="accent4">
            <a:hueOff val="18403270"/>
            <a:satOff val="-4555"/>
            <a:lumOff val="921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4313550" y="5066239"/>
        <a:ext cx="135901" cy="132126"/>
      </dsp:txXfrm>
    </dsp:sp>
    <dsp:sp modelId="{658B179C-FEDE-4D47-81A6-38BFF946E306}">
      <dsp:nvSpPr>
        <dsp:cNvPr id="0" name=""/>
        <dsp:cNvSpPr/>
      </dsp:nvSpPr>
      <dsp:spPr>
        <a:xfrm>
          <a:off x="3418622" y="5286449"/>
          <a:ext cx="1925754" cy="503336"/>
        </a:xfrm>
        <a:prstGeom prst="roundRect">
          <a:avLst>
            <a:gd name="adj" fmla="val 10000"/>
          </a:avLst>
        </a:prstGeom>
        <a:solidFill>
          <a:schemeClr val="accent4">
            <a:hueOff val="18403270"/>
            <a:satOff val="-4555"/>
            <a:lumOff val="921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Communicate Your Results</a:t>
          </a:r>
          <a:endParaRPr lang="en-US" sz="1000" kern="1200" dirty="0"/>
        </a:p>
      </dsp:txBody>
      <dsp:txXfrm>
        <a:off x="3433364" y="5301191"/>
        <a:ext cx="1896270" cy="47385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0BAEA6-9DBA-410C-A2FE-8ED045EBFD2B}" type="datetimeFigureOut">
              <a:rPr lang="en-US" smtClean="0"/>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D060E-AD61-4DF8-8B6E-042F2E436C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BAEA6-9DBA-410C-A2FE-8ED045EBFD2B}" type="datetimeFigureOut">
              <a:rPr lang="en-US" smtClean="0"/>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D060E-AD61-4DF8-8B6E-042F2E436C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BAEA6-9DBA-410C-A2FE-8ED045EBFD2B}" type="datetimeFigureOut">
              <a:rPr lang="en-US" smtClean="0"/>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D060E-AD61-4DF8-8B6E-042F2E436C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BAEA6-9DBA-410C-A2FE-8ED045EBFD2B}" type="datetimeFigureOut">
              <a:rPr lang="en-US" smtClean="0"/>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D060E-AD61-4DF8-8B6E-042F2E436C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0BAEA6-9DBA-410C-A2FE-8ED045EBFD2B}" type="datetimeFigureOut">
              <a:rPr lang="en-US" smtClean="0"/>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D060E-AD61-4DF8-8B6E-042F2E436C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0BAEA6-9DBA-410C-A2FE-8ED045EBFD2B}" type="datetimeFigureOut">
              <a:rPr lang="en-US" smtClean="0"/>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D060E-AD61-4DF8-8B6E-042F2E436C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0BAEA6-9DBA-410C-A2FE-8ED045EBFD2B}" type="datetimeFigureOut">
              <a:rPr lang="en-US" smtClean="0"/>
              <a:t>8/28/2012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6D060E-AD61-4DF8-8B6E-042F2E436C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0BAEA6-9DBA-410C-A2FE-8ED045EBFD2B}" type="datetimeFigureOut">
              <a:rPr lang="en-US" smtClean="0"/>
              <a:t>8/28/2012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6D060E-AD61-4DF8-8B6E-042F2E436C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BAEA6-9DBA-410C-A2FE-8ED045EBFD2B}" type="datetimeFigureOut">
              <a:rPr lang="en-US" smtClean="0"/>
              <a:t>8/28/2012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6D060E-AD61-4DF8-8B6E-042F2E436C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BAEA6-9DBA-410C-A2FE-8ED045EBFD2B}" type="datetimeFigureOut">
              <a:rPr lang="en-US" smtClean="0"/>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D060E-AD61-4DF8-8B6E-042F2E436C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BAEA6-9DBA-410C-A2FE-8ED045EBFD2B}" type="datetimeFigureOut">
              <a:rPr lang="en-US" smtClean="0"/>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D060E-AD61-4DF8-8B6E-042F2E436C7E}"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EC0BAEA6-9DBA-410C-A2FE-8ED045EBFD2B}" type="datetimeFigureOut">
              <a:rPr lang="en-US" smtClean="0"/>
              <a:t>8/28/2012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A76D060E-AD61-4DF8-8B6E-042F2E436C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514600"/>
            <a:ext cx="7117180" cy="936625"/>
          </a:xfrm>
        </p:spPr>
        <p:txBody>
          <a:bodyPr/>
          <a:lstStyle/>
          <a:p>
            <a:pPr algn="ctr"/>
            <a:r>
              <a:rPr lang="en-US" dirty="0" smtClean="0">
                <a:solidFill>
                  <a:schemeClr val="accent6">
                    <a:lumMod val="75000"/>
                  </a:schemeClr>
                </a:solidFill>
              </a:rPr>
              <a:t>The Nature of Science</a:t>
            </a:r>
            <a:r>
              <a:rPr lang="en-US" dirty="0" smtClean="0"/>
              <a:t> </a:t>
            </a:r>
            <a:endParaRPr lang="en-US" dirty="0"/>
          </a:p>
        </p:txBody>
      </p:sp>
    </p:spTree>
    <p:extLst>
      <p:ext uri="{BB962C8B-B14F-4D97-AF65-F5344CB8AC3E}">
        <p14:creationId xmlns:p14="http://schemas.microsoft.com/office/powerpoint/2010/main" val="2571852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1600200"/>
            <a:ext cx="6400800" cy="2862322"/>
          </a:xfrm>
          <a:prstGeom prst="rect">
            <a:avLst/>
          </a:prstGeom>
        </p:spPr>
        <p:txBody>
          <a:bodyPr wrap="square">
            <a:spAutoFit/>
          </a:bodyPr>
          <a:lstStyle/>
          <a:p>
            <a:r>
              <a:rPr lang="en-US" i="1" dirty="0" smtClean="0">
                <a:solidFill>
                  <a:srgbClr val="0070C0"/>
                </a:solidFill>
              </a:rPr>
              <a:t>“When you think about it, the fossil record is like a series of photographs: frozen moments from what is really a moving, ongoing reality. Looking at the fossil record is like thumbing through a family photo album. You know that the album isn't complete. You know life happens in between, you only have the pictures. So you study them, and study them. And pretty soon, you begin to think of the album not as a series of moments, but as reality itself." (p. 192 of Michael Crichton's The Lost World).</a:t>
            </a:r>
            <a:endParaRPr lang="en-US" i="1" dirty="0">
              <a:solidFill>
                <a:srgbClr val="0070C0"/>
              </a:solidFill>
            </a:endParaRPr>
          </a:p>
        </p:txBody>
      </p:sp>
    </p:spTree>
    <p:extLst>
      <p:ext uri="{BB962C8B-B14F-4D97-AF65-F5344CB8AC3E}">
        <p14:creationId xmlns:p14="http://schemas.microsoft.com/office/powerpoint/2010/main" val="609661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6">
                    <a:lumMod val="75000"/>
                  </a:schemeClr>
                </a:solidFill>
              </a:rPr>
              <a:t>Essentials in Scientific Study</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b="1" dirty="0">
                <a:solidFill>
                  <a:srgbClr val="0070C0"/>
                </a:solidFill>
              </a:rPr>
              <a:t>Data</a:t>
            </a:r>
            <a:r>
              <a:rPr lang="en-US" b="1" dirty="0" smtClean="0">
                <a:solidFill>
                  <a:srgbClr val="0070C0"/>
                </a:solidFill>
              </a:rPr>
              <a:t>:</a:t>
            </a:r>
            <a:r>
              <a:rPr lang="en-US" dirty="0" smtClean="0">
                <a:solidFill>
                  <a:srgbClr val="0070C0"/>
                </a:solidFill>
              </a:rPr>
              <a:t> </a:t>
            </a:r>
            <a:r>
              <a:rPr lang="en-US" i="1" dirty="0" smtClean="0">
                <a:solidFill>
                  <a:srgbClr val="0070C0"/>
                </a:solidFill>
              </a:rPr>
              <a:t>What </a:t>
            </a:r>
            <a:r>
              <a:rPr lang="en-US" i="1" dirty="0">
                <a:solidFill>
                  <a:srgbClr val="0070C0"/>
                </a:solidFill>
              </a:rPr>
              <a:t>can be sensed directly; observations of the natural world</a:t>
            </a:r>
            <a:r>
              <a:rPr lang="en-US" i="1" dirty="0" smtClean="0">
                <a:solidFill>
                  <a:srgbClr val="0070C0"/>
                </a:solidFill>
              </a:rPr>
              <a:t>.</a:t>
            </a:r>
          </a:p>
          <a:p>
            <a:pPr marL="0" indent="0">
              <a:buNone/>
            </a:pPr>
            <a:endParaRPr lang="en-US" i="1" dirty="0" smtClean="0">
              <a:solidFill>
                <a:srgbClr val="0070C0"/>
              </a:solidFill>
            </a:endParaRPr>
          </a:p>
          <a:p>
            <a:r>
              <a:rPr lang="en-US" b="1" dirty="0">
                <a:solidFill>
                  <a:srgbClr val="0070C0"/>
                </a:solidFill>
              </a:rPr>
              <a:t>Prior Knowledge: </a:t>
            </a:r>
            <a:r>
              <a:rPr lang="en-US" i="1" dirty="0">
                <a:solidFill>
                  <a:srgbClr val="0070C0"/>
                </a:solidFill>
              </a:rPr>
              <a:t>What we believe to be true about the world; and Beliefs information we bring to a situation based on previous experience.</a:t>
            </a:r>
            <a:r>
              <a:rPr lang="en-US" dirty="0">
                <a:solidFill>
                  <a:srgbClr val="0070C0"/>
                </a:solidFill>
              </a:rPr>
              <a:t>  </a:t>
            </a:r>
            <a:endParaRPr lang="en-US" dirty="0" smtClean="0">
              <a:solidFill>
                <a:srgbClr val="0070C0"/>
              </a:solidFill>
            </a:endParaRPr>
          </a:p>
          <a:p>
            <a:pPr marL="0" indent="0">
              <a:buNone/>
            </a:pPr>
            <a:endParaRPr lang="en-US" dirty="0" smtClean="0">
              <a:solidFill>
                <a:srgbClr val="0070C0"/>
              </a:solidFill>
            </a:endParaRPr>
          </a:p>
          <a:p>
            <a:r>
              <a:rPr lang="en-US" b="1" dirty="0">
                <a:solidFill>
                  <a:srgbClr val="0070C0"/>
                </a:solidFill>
              </a:rPr>
              <a:t>Inferences: </a:t>
            </a:r>
            <a:r>
              <a:rPr lang="en-US" i="1" dirty="0">
                <a:solidFill>
                  <a:srgbClr val="0070C0"/>
                </a:solidFill>
              </a:rPr>
              <a:t>Conclusions drawn from what we see (observe) and what we know; in other words, our interpretation of data based on our prior knowledge and beliefs.</a:t>
            </a:r>
            <a:endParaRPr lang="en-US" i="1" dirty="0" smtClean="0">
              <a:solidFill>
                <a:srgbClr val="0070C0"/>
              </a:solidFill>
            </a:endParaRPr>
          </a:p>
        </p:txBody>
      </p:sp>
    </p:spTree>
    <p:extLst>
      <p:ext uri="{BB962C8B-B14F-4D97-AF65-F5344CB8AC3E}">
        <p14:creationId xmlns:p14="http://schemas.microsoft.com/office/powerpoint/2010/main" val="127036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125113" cy="924475"/>
          </a:xfrm>
        </p:spPr>
        <p:txBody>
          <a:bodyPr/>
          <a:lstStyle/>
          <a:p>
            <a:pPr algn="ctr"/>
            <a:r>
              <a:rPr lang="en-US" dirty="0" smtClean="0">
                <a:solidFill>
                  <a:schemeClr val="accent6">
                    <a:lumMod val="75000"/>
                  </a:schemeClr>
                </a:solidFill>
              </a:rPr>
              <a:t>The Nature of Science</a:t>
            </a:r>
            <a:endParaRPr lang="en-US" dirty="0">
              <a:solidFill>
                <a:schemeClr val="accent6">
                  <a:lumMod val="75000"/>
                </a:schemeClr>
              </a:solidFill>
            </a:endParaRPr>
          </a:p>
        </p:txBody>
      </p:sp>
      <p:sp>
        <p:nvSpPr>
          <p:cNvPr id="3" name="Content Placeholder 2"/>
          <p:cNvSpPr>
            <a:spLocks noGrp="1"/>
          </p:cNvSpPr>
          <p:nvPr>
            <p:ph idx="1"/>
          </p:nvPr>
        </p:nvSpPr>
        <p:spPr>
          <a:xfrm>
            <a:off x="533400" y="1219200"/>
            <a:ext cx="8229600" cy="5257801"/>
          </a:xfrm>
        </p:spPr>
        <p:txBody>
          <a:bodyPr>
            <a:normAutofit/>
          </a:bodyPr>
          <a:lstStyle/>
          <a:p>
            <a:r>
              <a:rPr lang="en-US" dirty="0" smtClean="0">
                <a:solidFill>
                  <a:srgbClr val="0070C0"/>
                </a:solidFill>
              </a:rPr>
              <a:t>Science has its limits</a:t>
            </a:r>
          </a:p>
          <a:p>
            <a:pPr lvl="1"/>
            <a:r>
              <a:rPr lang="en-US" dirty="0" smtClean="0">
                <a:solidFill>
                  <a:srgbClr val="0070C0"/>
                </a:solidFill>
              </a:rPr>
              <a:t>Cannot be used to solve everything</a:t>
            </a:r>
          </a:p>
          <a:p>
            <a:pPr lvl="1"/>
            <a:r>
              <a:rPr lang="en-US" dirty="0" smtClean="0">
                <a:solidFill>
                  <a:srgbClr val="0070C0"/>
                </a:solidFill>
              </a:rPr>
              <a:t>Can only address the natural world</a:t>
            </a:r>
          </a:p>
          <a:p>
            <a:pPr lvl="1"/>
            <a:r>
              <a:rPr lang="en-US" dirty="0" smtClean="0">
                <a:solidFill>
                  <a:srgbClr val="0070C0"/>
                </a:solidFill>
              </a:rPr>
              <a:t>Natural explanations are testable</a:t>
            </a:r>
          </a:p>
          <a:p>
            <a:r>
              <a:rPr lang="en-US" dirty="0" smtClean="0">
                <a:solidFill>
                  <a:srgbClr val="0070C0"/>
                </a:solidFill>
              </a:rPr>
              <a:t>Scientific knowledge </a:t>
            </a:r>
            <a:r>
              <a:rPr lang="en-US" smtClean="0">
                <a:solidFill>
                  <a:srgbClr val="0070C0"/>
                </a:solidFill>
              </a:rPr>
              <a:t>is inherently </a:t>
            </a:r>
            <a:r>
              <a:rPr lang="en-US" dirty="0" smtClean="0">
                <a:solidFill>
                  <a:srgbClr val="0070C0"/>
                </a:solidFill>
              </a:rPr>
              <a:t>uncertain</a:t>
            </a:r>
          </a:p>
          <a:p>
            <a:pPr lvl="1"/>
            <a:r>
              <a:rPr lang="en-US" dirty="0" smtClean="0">
                <a:solidFill>
                  <a:srgbClr val="0070C0"/>
                </a:solidFill>
              </a:rPr>
              <a:t>Relative level of confidence</a:t>
            </a:r>
          </a:p>
          <a:p>
            <a:pPr lvl="1"/>
            <a:r>
              <a:rPr lang="en-US" dirty="0" smtClean="0">
                <a:solidFill>
                  <a:srgbClr val="0070C0"/>
                </a:solidFill>
              </a:rPr>
              <a:t>While some scientific ideas might be thoroughly tested and are fairly reliable, others are speculative/guesses</a:t>
            </a:r>
          </a:p>
          <a:p>
            <a:r>
              <a:rPr lang="en-US" dirty="0" smtClean="0">
                <a:solidFill>
                  <a:srgbClr val="0070C0"/>
                </a:solidFill>
              </a:rPr>
              <a:t>Science can be done poorly, and it can be misused</a:t>
            </a:r>
          </a:p>
          <a:p>
            <a:r>
              <a:rPr lang="en-US" dirty="0" smtClean="0">
                <a:solidFill>
                  <a:srgbClr val="0070C0"/>
                </a:solidFill>
              </a:rPr>
              <a:t>Science is a very social process</a:t>
            </a:r>
          </a:p>
          <a:p>
            <a:pPr lvl="1"/>
            <a:r>
              <a:rPr lang="en-US" dirty="0" smtClean="0">
                <a:solidFill>
                  <a:srgbClr val="0070C0"/>
                </a:solidFill>
              </a:rPr>
              <a:t>People must collaborate</a:t>
            </a:r>
          </a:p>
          <a:p>
            <a:pPr lvl="1"/>
            <a:r>
              <a:rPr lang="en-US" dirty="0" smtClean="0">
                <a:solidFill>
                  <a:srgbClr val="0070C0"/>
                </a:solidFill>
              </a:rPr>
              <a:t>Results and analyses must be communicated</a:t>
            </a:r>
          </a:p>
          <a:p>
            <a:pPr lvl="1"/>
            <a:r>
              <a:rPr lang="en-US" dirty="0" smtClean="0">
                <a:solidFill>
                  <a:srgbClr val="0070C0"/>
                </a:solidFill>
              </a:rPr>
              <a:t>Science is influenced by our culture</a:t>
            </a:r>
            <a:endParaRPr lang="en-US" dirty="0">
              <a:solidFill>
                <a:srgbClr val="0070C0"/>
              </a:solidFill>
            </a:endParaRPr>
          </a:p>
        </p:txBody>
      </p:sp>
    </p:spTree>
    <p:extLst>
      <p:ext uri="{BB962C8B-B14F-4D97-AF65-F5344CB8AC3E}">
        <p14:creationId xmlns:p14="http://schemas.microsoft.com/office/powerpoint/2010/main" val="202412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additive="base">
                                        <p:cTn id="4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500"/>
                                        <p:tgtEl>
                                          <p:spTgt spid="3">
                                            <p:txEl>
                                              <p:pRg st="10" end="10"/>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125113" cy="924475"/>
          </a:xfrm>
        </p:spPr>
        <p:txBody>
          <a:bodyPr/>
          <a:lstStyle/>
          <a:p>
            <a:pPr algn="ctr"/>
            <a:r>
              <a:rPr lang="en-US" dirty="0" smtClean="0">
                <a:solidFill>
                  <a:schemeClr val="accent6">
                    <a:lumMod val="75000"/>
                  </a:schemeClr>
                </a:solidFill>
              </a:rPr>
              <a:t>The Nature of Science</a:t>
            </a:r>
            <a:endParaRPr lang="en-US" dirty="0">
              <a:solidFill>
                <a:schemeClr val="accent6">
                  <a:lumMod val="75000"/>
                </a:schemeClr>
              </a:solidFill>
            </a:endParaRPr>
          </a:p>
        </p:txBody>
      </p:sp>
      <p:sp>
        <p:nvSpPr>
          <p:cNvPr id="3" name="Content Placeholder 2"/>
          <p:cNvSpPr>
            <a:spLocks noGrp="1"/>
          </p:cNvSpPr>
          <p:nvPr>
            <p:ph idx="1"/>
          </p:nvPr>
        </p:nvSpPr>
        <p:spPr>
          <a:xfrm>
            <a:off x="533400" y="1219200"/>
            <a:ext cx="8229600" cy="5257801"/>
          </a:xfrm>
        </p:spPr>
        <p:txBody>
          <a:bodyPr>
            <a:normAutofit/>
          </a:bodyPr>
          <a:lstStyle/>
          <a:p>
            <a:r>
              <a:rPr lang="en-US" sz="2800" dirty="0">
                <a:solidFill>
                  <a:srgbClr val="0070C0"/>
                </a:solidFill>
              </a:rPr>
              <a:t>Scientific observations, data and understandings maybe snapshots in time. </a:t>
            </a:r>
            <a:endParaRPr lang="en-US" sz="2800" dirty="0" smtClean="0">
              <a:solidFill>
                <a:srgbClr val="0070C0"/>
              </a:solidFill>
            </a:endParaRPr>
          </a:p>
          <a:p>
            <a:pPr marL="0" indent="0">
              <a:buNone/>
            </a:pPr>
            <a:endParaRPr lang="en-US" sz="2800" dirty="0">
              <a:solidFill>
                <a:srgbClr val="0070C0"/>
              </a:solidFill>
            </a:endParaRPr>
          </a:p>
          <a:p>
            <a:r>
              <a:rPr lang="en-US" sz="2800" dirty="0">
                <a:solidFill>
                  <a:srgbClr val="0070C0"/>
                </a:solidFill>
              </a:rPr>
              <a:t>There may be gaps</a:t>
            </a:r>
          </a:p>
          <a:p>
            <a:endParaRPr lang="en-US" dirty="0">
              <a:solidFill>
                <a:srgbClr val="0070C0"/>
              </a:solidFill>
            </a:endParaRPr>
          </a:p>
        </p:txBody>
      </p:sp>
    </p:spTree>
    <p:extLst>
      <p:ext uri="{BB962C8B-B14F-4D97-AF65-F5344CB8AC3E}">
        <p14:creationId xmlns:p14="http://schemas.microsoft.com/office/powerpoint/2010/main" val="2169433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924475"/>
          </a:xfrm>
        </p:spPr>
        <p:txBody>
          <a:bodyPr/>
          <a:lstStyle/>
          <a:p>
            <a:pPr algn="ctr"/>
            <a:r>
              <a:rPr lang="en-US" dirty="0" smtClean="0">
                <a:solidFill>
                  <a:schemeClr val="accent6">
                    <a:lumMod val="75000"/>
                  </a:schemeClr>
                </a:solidFill>
              </a:rPr>
              <a:t>The Scientific Method</a:t>
            </a:r>
            <a:endParaRPr lang="en-US" dirty="0">
              <a:solidFill>
                <a:schemeClr val="accent6">
                  <a:lumMod val="75000"/>
                </a:schemeClr>
              </a:solidFill>
            </a:endParaRPr>
          </a:p>
        </p:txBody>
      </p:sp>
      <p:graphicFrame>
        <p:nvGraphicFramePr>
          <p:cNvPr id="4" name="Diagram 3"/>
          <p:cNvGraphicFramePr/>
          <p:nvPr>
            <p:extLst>
              <p:ext uri="{D42A27DB-BD31-4B8C-83A1-F6EECF244321}">
                <p14:modId xmlns:p14="http://schemas.microsoft.com/office/powerpoint/2010/main" val="1540642830"/>
              </p:ext>
            </p:extLst>
          </p:nvPr>
        </p:nvGraphicFramePr>
        <p:xfrm>
          <a:off x="152400" y="914400"/>
          <a:ext cx="87630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5463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365" t="8087" r="4002" b="32639"/>
          <a:stretch/>
        </p:blipFill>
        <p:spPr>
          <a:xfrm>
            <a:off x="609600" y="1"/>
            <a:ext cx="7848600" cy="6858000"/>
          </a:xfrm>
        </p:spPr>
      </p:pic>
    </p:spTree>
    <p:extLst>
      <p:ext uri="{BB962C8B-B14F-4D97-AF65-F5344CB8AC3E}">
        <p14:creationId xmlns:p14="http://schemas.microsoft.com/office/powerpoint/2010/main" val="4027529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Template>
  <TotalTime>161</TotalTime>
  <Words>309</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Spring</vt:lpstr>
      <vt:lpstr>The Nature of Science </vt:lpstr>
      <vt:lpstr>PowerPoint Presentation</vt:lpstr>
      <vt:lpstr>Essentials in Scientific Study</vt:lpstr>
      <vt:lpstr>The Nature of Science</vt:lpstr>
      <vt:lpstr>The Nature of Science</vt:lpstr>
      <vt:lpstr>The Scientific Method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Science </dc:title>
  <dc:creator>Sneha Tharayil</dc:creator>
  <cp:lastModifiedBy>Sneha Tharayil</cp:lastModifiedBy>
  <cp:revision>18</cp:revision>
  <dcterms:created xsi:type="dcterms:W3CDTF">2012-08-29T02:59:04Z</dcterms:created>
  <dcterms:modified xsi:type="dcterms:W3CDTF">2012-08-29T05:41:04Z</dcterms:modified>
</cp:coreProperties>
</file>